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autoCompressPictures="0">
  <p:sldMasterIdLst>
    <p:sldMasterId id="2147483648" r:id="rId4"/>
  </p:sldMasterIdLst>
  <p:notesMasterIdLst>
    <p:notesMasterId r:id="rId20"/>
  </p:notesMasterIdLst>
  <p:sldIdLst>
    <p:sldId id="256" r:id="rId5"/>
    <p:sldId id="262" r:id="rId6"/>
    <p:sldId id="263" r:id="rId7"/>
    <p:sldId id="264" r:id="rId8"/>
    <p:sldId id="272" r:id="rId9"/>
    <p:sldId id="271" r:id="rId10"/>
    <p:sldId id="270" r:id="rId11"/>
    <p:sldId id="269" r:id="rId12"/>
    <p:sldId id="268" r:id="rId13"/>
    <p:sldId id="267" r:id="rId14"/>
    <p:sldId id="266" r:id="rId15"/>
    <p:sldId id="265" r:id="rId16"/>
    <p:sldId id="273" r:id="rId17"/>
    <p:sldId id="274" r:id="rId18"/>
    <p:sldId id="275"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62" autoAdjust="0"/>
    <p:restoredTop sz="94660"/>
  </p:normalViewPr>
  <p:slideViewPr>
    <p:cSldViewPr snapToGrid="0">
      <p:cViewPr varScale="1">
        <p:scale>
          <a:sx n="78" d="100"/>
          <a:sy n="78" d="100"/>
        </p:scale>
        <p:origin x="150"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19F336B-76B7-431F-9F5E-75CE23B83157}" type="doc">
      <dgm:prSet loTypeId="urn:microsoft.com/office/officeart/2016/7/layout/HexagonTimeline" loCatId="process" qsTypeId="urn:microsoft.com/office/officeart/2005/8/quickstyle/simple4" qsCatId="simple" csTypeId="urn:microsoft.com/office/officeart/2005/8/colors/accent1_2" csCatId="accent1" phldr="1"/>
      <dgm:spPr/>
      <dgm:t>
        <a:bodyPr/>
        <a:lstStyle/>
        <a:p>
          <a:endParaRPr lang="en-US"/>
        </a:p>
      </dgm:t>
    </dgm:pt>
    <dgm:pt modelId="{4B360768-1A5A-4BA5-B37B-B7C3D0F6C68C}">
      <dgm:prSet custT="1"/>
      <dgm:spPr>
        <a:solidFill>
          <a:srgbClr val="002060"/>
        </a:solidFill>
      </dgm:spPr>
      <dgm:t>
        <a:bodyPr/>
        <a:lstStyle/>
        <a:p>
          <a:r>
            <a:rPr lang="en-US" sz="1200" dirty="0" smtClean="0">
              <a:solidFill>
                <a:schemeClr val="tx1"/>
              </a:solidFill>
            </a:rPr>
            <a:t>Problem Statement</a:t>
          </a:r>
        </a:p>
      </dgm:t>
    </dgm:pt>
    <dgm:pt modelId="{007B62F9-5A9D-4AFC-BA1F-3B773879BD82}" type="parTrans" cxnId="{CDF46775-B1E2-4168-8AD9-9369A0A0888A}">
      <dgm:prSet/>
      <dgm:spPr/>
      <dgm:t>
        <a:bodyPr/>
        <a:lstStyle/>
        <a:p>
          <a:endParaRPr lang="en-US"/>
        </a:p>
      </dgm:t>
    </dgm:pt>
    <dgm:pt modelId="{AA3A064D-68A1-4078-84D5-CD3B39922ED7}" type="sibTrans" cxnId="{CDF46775-B1E2-4168-8AD9-9369A0A0888A}">
      <dgm:prSet/>
      <dgm:spPr/>
      <dgm:t>
        <a:bodyPr/>
        <a:lstStyle/>
        <a:p>
          <a:endParaRPr lang="en-US"/>
        </a:p>
      </dgm:t>
    </dgm:pt>
    <dgm:pt modelId="{F76A5F5A-8038-46B5-9537-9A547903CC85}">
      <dgm:prSet custT="1"/>
      <dgm:spPr>
        <a:solidFill>
          <a:srgbClr val="002060"/>
        </a:solidFill>
      </dgm:spPr>
      <dgm:t>
        <a:bodyPr/>
        <a:lstStyle/>
        <a:p>
          <a:r>
            <a:rPr lang="en-US" sz="1200" dirty="0" smtClean="0">
              <a:solidFill>
                <a:schemeClr val="tx1"/>
              </a:solidFill>
            </a:rPr>
            <a:t>Goal</a:t>
          </a:r>
          <a:endParaRPr lang="en-US" sz="1100" dirty="0" smtClean="0">
            <a:solidFill>
              <a:schemeClr val="tx1"/>
            </a:solidFill>
          </a:endParaRPr>
        </a:p>
      </dgm:t>
    </dgm:pt>
    <dgm:pt modelId="{97469111-7054-427D-85AB-09F1D34B5906}" type="parTrans" cxnId="{631106F0-79BA-432D-9E26-055424FFA4B6}">
      <dgm:prSet/>
      <dgm:spPr/>
      <dgm:t>
        <a:bodyPr/>
        <a:lstStyle/>
        <a:p>
          <a:endParaRPr lang="en-US"/>
        </a:p>
      </dgm:t>
    </dgm:pt>
    <dgm:pt modelId="{95E88DEB-E7E2-4A0D-9938-4531A8E1F2EC}" type="sibTrans" cxnId="{631106F0-79BA-432D-9E26-055424FFA4B6}">
      <dgm:prSet/>
      <dgm:spPr/>
      <dgm:t>
        <a:bodyPr/>
        <a:lstStyle/>
        <a:p>
          <a:endParaRPr lang="en-US"/>
        </a:p>
      </dgm:t>
    </dgm:pt>
    <dgm:pt modelId="{326E7B6A-1527-4219-91DF-05474102F005}">
      <dgm:prSet custT="1"/>
      <dgm:spPr>
        <a:solidFill>
          <a:srgbClr val="002060"/>
        </a:solidFill>
      </dgm:spPr>
      <dgm:t>
        <a:bodyPr/>
        <a:lstStyle/>
        <a:p>
          <a:r>
            <a:rPr lang="en-US" sz="1200" dirty="0" smtClean="0">
              <a:solidFill>
                <a:schemeClr val="tx1"/>
              </a:solidFill>
            </a:rPr>
            <a:t>Data explanation</a:t>
          </a:r>
        </a:p>
      </dgm:t>
    </dgm:pt>
    <dgm:pt modelId="{ED9C2BF9-7353-4264-B667-EE52B1DFB033}" type="parTrans" cxnId="{1DFA0040-A906-4737-B372-D7C8889EFE69}">
      <dgm:prSet/>
      <dgm:spPr/>
      <dgm:t>
        <a:bodyPr/>
        <a:lstStyle/>
        <a:p>
          <a:endParaRPr lang="en-US"/>
        </a:p>
      </dgm:t>
    </dgm:pt>
    <dgm:pt modelId="{75CC26C5-B0FB-4728-89E1-B52A10B5109E}" type="sibTrans" cxnId="{1DFA0040-A906-4737-B372-D7C8889EFE69}">
      <dgm:prSet/>
      <dgm:spPr/>
      <dgm:t>
        <a:bodyPr/>
        <a:lstStyle/>
        <a:p>
          <a:endParaRPr lang="en-US"/>
        </a:p>
      </dgm:t>
    </dgm:pt>
    <dgm:pt modelId="{A688F9BD-1878-4723-8162-11D45E0F68AA}">
      <dgm:prSet custT="1"/>
      <dgm:spPr>
        <a:solidFill>
          <a:srgbClr val="002060"/>
        </a:solidFill>
      </dgm:spPr>
      <dgm:t>
        <a:bodyPr/>
        <a:lstStyle/>
        <a:p>
          <a:r>
            <a:rPr lang="en-US" sz="1200" dirty="0" smtClean="0">
              <a:solidFill>
                <a:schemeClr val="tx1"/>
              </a:solidFill>
            </a:rPr>
            <a:t>Libraries used for EDA</a:t>
          </a:r>
        </a:p>
      </dgm:t>
    </dgm:pt>
    <dgm:pt modelId="{2919FC5B-5350-4B62-A138-9D843C7B60F6}" type="parTrans" cxnId="{4D185A1E-B5AC-47E0-8EA5-2A3C130D10BA}">
      <dgm:prSet/>
      <dgm:spPr/>
      <dgm:t>
        <a:bodyPr/>
        <a:lstStyle/>
        <a:p>
          <a:endParaRPr lang="en-US"/>
        </a:p>
      </dgm:t>
    </dgm:pt>
    <dgm:pt modelId="{4B49C51F-065A-488E-8DB3-EDA10E105190}" type="sibTrans" cxnId="{4D185A1E-B5AC-47E0-8EA5-2A3C130D10BA}">
      <dgm:prSet/>
      <dgm:spPr/>
      <dgm:t>
        <a:bodyPr/>
        <a:lstStyle/>
        <a:p>
          <a:endParaRPr lang="en-US"/>
        </a:p>
      </dgm:t>
    </dgm:pt>
    <dgm:pt modelId="{382A89D0-806A-49F9-9794-EDB818B8234F}">
      <dgm:prSet custT="1"/>
      <dgm:spPr>
        <a:solidFill>
          <a:srgbClr val="002060"/>
        </a:solidFill>
      </dgm:spPr>
      <dgm:t>
        <a:bodyPr/>
        <a:lstStyle/>
        <a:p>
          <a:r>
            <a:rPr lang="en-US" sz="1200" dirty="0" smtClean="0">
              <a:solidFill>
                <a:schemeClr val="tx1"/>
              </a:solidFill>
            </a:rPr>
            <a:t>EDA with conclusion</a:t>
          </a:r>
        </a:p>
      </dgm:t>
    </dgm:pt>
    <dgm:pt modelId="{7E2A50EE-3477-4ED0-9B2D-CDF1BE1FF817}" type="parTrans" cxnId="{B54EF58D-4331-496E-91A8-A121ACCF7B44}">
      <dgm:prSet/>
      <dgm:spPr/>
      <dgm:t>
        <a:bodyPr/>
        <a:lstStyle/>
        <a:p>
          <a:endParaRPr lang="en-US"/>
        </a:p>
      </dgm:t>
    </dgm:pt>
    <dgm:pt modelId="{B598A2F9-35DF-4325-8C07-BB024172E061}" type="sibTrans" cxnId="{B54EF58D-4331-496E-91A8-A121ACCF7B44}">
      <dgm:prSet/>
      <dgm:spPr/>
      <dgm:t>
        <a:bodyPr/>
        <a:lstStyle/>
        <a:p>
          <a:endParaRPr lang="en-US"/>
        </a:p>
      </dgm:t>
    </dgm:pt>
    <dgm:pt modelId="{9F3EE718-6C8D-455F-A139-0D7BE50C4C00}">
      <dgm:prSet custT="1"/>
      <dgm:spPr>
        <a:solidFill>
          <a:srgbClr val="002060"/>
        </a:solidFill>
      </dgm:spPr>
      <dgm:t>
        <a:bodyPr/>
        <a:lstStyle/>
        <a:p>
          <a:r>
            <a:rPr lang="en-US" sz="1200" dirty="0" smtClean="0">
              <a:solidFill>
                <a:schemeClr val="tx1"/>
              </a:solidFill>
            </a:rPr>
            <a:t>Final Conclusion for E-commerce portal</a:t>
          </a:r>
        </a:p>
      </dgm:t>
    </dgm:pt>
    <dgm:pt modelId="{B23B5D7C-7959-40DD-A7B6-34094C8496B5}" type="parTrans" cxnId="{B9D7430B-A312-4ACF-A015-29360CE457F2}">
      <dgm:prSet/>
      <dgm:spPr/>
      <dgm:t>
        <a:bodyPr/>
        <a:lstStyle/>
        <a:p>
          <a:endParaRPr lang="en-US"/>
        </a:p>
      </dgm:t>
    </dgm:pt>
    <dgm:pt modelId="{B6A2F421-DC21-4320-BCC1-C0EB4169D76D}" type="sibTrans" cxnId="{B9D7430B-A312-4ACF-A015-29360CE457F2}">
      <dgm:prSet/>
      <dgm:spPr/>
      <dgm:t>
        <a:bodyPr/>
        <a:lstStyle/>
        <a:p>
          <a:endParaRPr lang="en-US"/>
        </a:p>
      </dgm:t>
    </dgm:pt>
    <dgm:pt modelId="{F50CB951-182F-4C09-833F-77274651E850}" type="pres">
      <dgm:prSet presAssocID="{319F336B-76B7-431F-9F5E-75CE23B83157}" presName="Name0" presStyleCnt="0">
        <dgm:presLayoutVars>
          <dgm:chMax/>
          <dgm:chPref/>
          <dgm:animLvl val="lvl"/>
        </dgm:presLayoutVars>
      </dgm:prSet>
      <dgm:spPr/>
      <dgm:t>
        <a:bodyPr/>
        <a:lstStyle/>
        <a:p>
          <a:endParaRPr lang="en-US"/>
        </a:p>
      </dgm:t>
    </dgm:pt>
    <dgm:pt modelId="{6723959D-EFCB-4614-BD52-9BC6246EB58E}" type="pres">
      <dgm:prSet presAssocID="{4B360768-1A5A-4BA5-B37B-B7C3D0F6C68C}" presName="composite" presStyleCnt="0"/>
      <dgm:spPr/>
    </dgm:pt>
    <dgm:pt modelId="{06AAABB5-16FF-4D63-8610-DDCF05CA8EBD}" type="pres">
      <dgm:prSet presAssocID="{4B360768-1A5A-4BA5-B37B-B7C3D0F6C68C}" presName="Parent1" presStyleLbl="alignNode1" presStyleIdx="0" presStyleCnt="6" custLinFactY="-116575" custLinFactNeighborX="-3374" custLinFactNeighborY="-200000">
        <dgm:presLayoutVars>
          <dgm:chMax val="1"/>
          <dgm:chPref val="1"/>
          <dgm:bulletEnabled val="1"/>
        </dgm:presLayoutVars>
      </dgm:prSet>
      <dgm:spPr/>
      <dgm:t>
        <a:bodyPr/>
        <a:lstStyle/>
        <a:p>
          <a:endParaRPr lang="en-US"/>
        </a:p>
      </dgm:t>
    </dgm:pt>
    <dgm:pt modelId="{DC66B8F7-0FA5-461E-A450-68F006BB4CEB}" type="pres">
      <dgm:prSet presAssocID="{4B360768-1A5A-4BA5-B37B-B7C3D0F6C68C}" presName="Childtext1" presStyleLbl="revTx" presStyleIdx="0" presStyleCnt="6">
        <dgm:presLayoutVars>
          <dgm:chMax val="0"/>
          <dgm:chPref val="0"/>
          <dgm:bulletEnabled/>
        </dgm:presLayoutVars>
      </dgm:prSet>
      <dgm:spPr/>
    </dgm:pt>
    <dgm:pt modelId="{3A091A15-E96D-41AD-AA88-8CD77FB8060F}" type="pres">
      <dgm:prSet presAssocID="{4B360768-1A5A-4BA5-B37B-B7C3D0F6C68C}" presName="ConnectLine" presStyleLbl="sibTrans1D1" presStyleIdx="0" presStyleCnt="6"/>
      <dgm:spPr/>
    </dgm:pt>
    <dgm:pt modelId="{C1B22A80-36CC-4A04-9461-9BC4CAF3C6D6}" type="pres">
      <dgm:prSet presAssocID="{4B360768-1A5A-4BA5-B37B-B7C3D0F6C68C}" presName="ConnectLineEnd" presStyleLbl="node1" presStyleIdx="0" presStyleCnt="6"/>
      <dgm:spPr/>
    </dgm:pt>
    <dgm:pt modelId="{3200B9A8-C96D-4D8C-86E6-AA00F25AB7C0}" type="pres">
      <dgm:prSet presAssocID="{4B360768-1A5A-4BA5-B37B-B7C3D0F6C68C}" presName="EmptyPane" presStyleCnt="0"/>
      <dgm:spPr/>
    </dgm:pt>
    <dgm:pt modelId="{F82919F8-8E81-4808-B69B-D2D5740CE443}" type="pres">
      <dgm:prSet presAssocID="{AA3A064D-68A1-4078-84D5-CD3B39922ED7}" presName="spaceBetweenRectangles" presStyleLbl="fgAcc1" presStyleIdx="0" presStyleCnt="5"/>
      <dgm:spPr/>
    </dgm:pt>
    <dgm:pt modelId="{671D0C0A-6DBA-4E88-81A8-2E32C43D5A0E}" type="pres">
      <dgm:prSet presAssocID="{F76A5F5A-8038-46B5-9537-9A547903CC85}" presName="composite" presStyleCnt="0"/>
      <dgm:spPr/>
    </dgm:pt>
    <dgm:pt modelId="{95D11A95-1F24-451A-A8FB-A9A7F0AF0228}" type="pres">
      <dgm:prSet presAssocID="{F76A5F5A-8038-46B5-9537-9A547903CC85}" presName="Parent1" presStyleLbl="alignNode1" presStyleIdx="1" presStyleCnt="6" custLinFactY="-116575" custLinFactNeighborX="-15379" custLinFactNeighborY="-200000">
        <dgm:presLayoutVars>
          <dgm:chMax val="1"/>
          <dgm:chPref val="1"/>
          <dgm:bulletEnabled val="1"/>
        </dgm:presLayoutVars>
      </dgm:prSet>
      <dgm:spPr/>
      <dgm:t>
        <a:bodyPr/>
        <a:lstStyle/>
        <a:p>
          <a:endParaRPr lang="en-US"/>
        </a:p>
      </dgm:t>
    </dgm:pt>
    <dgm:pt modelId="{4EFD07CE-0E3B-4A6C-8175-2D198D80E04D}" type="pres">
      <dgm:prSet presAssocID="{F76A5F5A-8038-46B5-9537-9A547903CC85}" presName="Childtext1" presStyleLbl="revTx" presStyleIdx="1" presStyleCnt="6">
        <dgm:presLayoutVars>
          <dgm:chMax val="0"/>
          <dgm:chPref val="0"/>
          <dgm:bulletEnabled/>
        </dgm:presLayoutVars>
      </dgm:prSet>
      <dgm:spPr/>
    </dgm:pt>
    <dgm:pt modelId="{AEE808E7-1C19-4E5C-ACF3-435F9144852C}" type="pres">
      <dgm:prSet presAssocID="{F76A5F5A-8038-46B5-9537-9A547903CC85}" presName="ConnectLine" presStyleLbl="sibTrans1D1" presStyleIdx="1" presStyleCnt="6"/>
      <dgm:spPr/>
    </dgm:pt>
    <dgm:pt modelId="{6E344654-099A-42F1-A3F7-2F8D55ADC1C5}" type="pres">
      <dgm:prSet presAssocID="{F76A5F5A-8038-46B5-9537-9A547903CC85}" presName="ConnectLineEnd" presStyleLbl="node1" presStyleIdx="1" presStyleCnt="6"/>
      <dgm:spPr/>
    </dgm:pt>
    <dgm:pt modelId="{D8309905-FC62-4F32-AAB6-3BE74C0FE837}" type="pres">
      <dgm:prSet presAssocID="{F76A5F5A-8038-46B5-9537-9A547903CC85}" presName="EmptyPane" presStyleCnt="0"/>
      <dgm:spPr/>
    </dgm:pt>
    <dgm:pt modelId="{780BD7D0-2ECA-4C21-BE05-5F7D54DC8723}" type="pres">
      <dgm:prSet presAssocID="{95E88DEB-E7E2-4A0D-9938-4531A8E1F2EC}" presName="spaceBetweenRectangles" presStyleLbl="fgAcc1" presStyleIdx="1" presStyleCnt="5"/>
      <dgm:spPr/>
    </dgm:pt>
    <dgm:pt modelId="{7A0418F7-9F79-404F-8DF5-8B184A7942F8}" type="pres">
      <dgm:prSet presAssocID="{326E7B6A-1527-4219-91DF-05474102F005}" presName="composite" presStyleCnt="0"/>
      <dgm:spPr/>
    </dgm:pt>
    <dgm:pt modelId="{D1CEB56D-D413-41CC-92BD-03923E1017EE}" type="pres">
      <dgm:prSet presAssocID="{326E7B6A-1527-4219-91DF-05474102F005}" presName="Parent1" presStyleLbl="alignNode1" presStyleIdx="2" presStyleCnt="6" custLinFactY="-116575" custLinFactNeighborX="-20872" custLinFactNeighborY="-200000">
        <dgm:presLayoutVars>
          <dgm:chMax val="1"/>
          <dgm:chPref val="1"/>
          <dgm:bulletEnabled val="1"/>
        </dgm:presLayoutVars>
      </dgm:prSet>
      <dgm:spPr/>
      <dgm:t>
        <a:bodyPr/>
        <a:lstStyle/>
        <a:p>
          <a:endParaRPr lang="en-US"/>
        </a:p>
      </dgm:t>
    </dgm:pt>
    <dgm:pt modelId="{72A639EC-24D7-4418-B410-868C978ACC9E}" type="pres">
      <dgm:prSet presAssocID="{326E7B6A-1527-4219-91DF-05474102F005}" presName="Childtext1" presStyleLbl="revTx" presStyleIdx="2" presStyleCnt="6">
        <dgm:presLayoutVars>
          <dgm:chMax val="0"/>
          <dgm:chPref val="0"/>
          <dgm:bulletEnabled/>
        </dgm:presLayoutVars>
      </dgm:prSet>
      <dgm:spPr/>
    </dgm:pt>
    <dgm:pt modelId="{8A86E98F-3441-478C-A4CA-BB64CD18B8A1}" type="pres">
      <dgm:prSet presAssocID="{326E7B6A-1527-4219-91DF-05474102F005}" presName="ConnectLine" presStyleLbl="sibTrans1D1" presStyleIdx="2" presStyleCnt="6"/>
      <dgm:spPr/>
    </dgm:pt>
    <dgm:pt modelId="{5529710F-6FCD-49FC-93E7-436AF9DC9D71}" type="pres">
      <dgm:prSet presAssocID="{326E7B6A-1527-4219-91DF-05474102F005}" presName="ConnectLineEnd" presStyleLbl="node1" presStyleIdx="2" presStyleCnt="6"/>
      <dgm:spPr/>
    </dgm:pt>
    <dgm:pt modelId="{7D208C37-A262-461F-846E-C6245274DBF1}" type="pres">
      <dgm:prSet presAssocID="{326E7B6A-1527-4219-91DF-05474102F005}" presName="EmptyPane" presStyleCnt="0"/>
      <dgm:spPr/>
    </dgm:pt>
    <dgm:pt modelId="{593257EB-C766-4B11-AF75-2BEA01FB6569}" type="pres">
      <dgm:prSet presAssocID="{75CC26C5-B0FB-4728-89E1-B52A10B5109E}" presName="spaceBetweenRectangles" presStyleLbl="fgAcc1" presStyleIdx="2" presStyleCnt="5"/>
      <dgm:spPr/>
    </dgm:pt>
    <dgm:pt modelId="{C1C8630C-5FCB-40AB-B7AF-4C834FB3EEBF}" type="pres">
      <dgm:prSet presAssocID="{A688F9BD-1878-4723-8162-11D45E0F68AA}" presName="composite" presStyleCnt="0"/>
      <dgm:spPr/>
    </dgm:pt>
    <dgm:pt modelId="{32CC3B8E-E8AA-4E34-9195-12469193B29F}" type="pres">
      <dgm:prSet presAssocID="{A688F9BD-1878-4723-8162-11D45E0F68AA}" presName="Parent1" presStyleLbl="alignNode1" presStyleIdx="3" presStyleCnt="6" custLinFactY="-116575" custLinFactNeighborX="-27409" custLinFactNeighborY="-200000">
        <dgm:presLayoutVars>
          <dgm:chMax val="1"/>
          <dgm:chPref val="1"/>
          <dgm:bulletEnabled val="1"/>
        </dgm:presLayoutVars>
      </dgm:prSet>
      <dgm:spPr/>
      <dgm:t>
        <a:bodyPr/>
        <a:lstStyle/>
        <a:p>
          <a:endParaRPr lang="en-US"/>
        </a:p>
      </dgm:t>
    </dgm:pt>
    <dgm:pt modelId="{EB2B9EA7-77D5-4ED1-AC07-A7BE3894CAEF}" type="pres">
      <dgm:prSet presAssocID="{A688F9BD-1878-4723-8162-11D45E0F68AA}" presName="Childtext1" presStyleLbl="revTx" presStyleIdx="3" presStyleCnt="6">
        <dgm:presLayoutVars>
          <dgm:chMax val="0"/>
          <dgm:chPref val="0"/>
          <dgm:bulletEnabled/>
        </dgm:presLayoutVars>
      </dgm:prSet>
      <dgm:spPr/>
    </dgm:pt>
    <dgm:pt modelId="{AB37BBFC-6DB3-405D-B300-A6F7133D425F}" type="pres">
      <dgm:prSet presAssocID="{A688F9BD-1878-4723-8162-11D45E0F68AA}" presName="ConnectLine" presStyleLbl="sibTrans1D1" presStyleIdx="3" presStyleCnt="6"/>
      <dgm:spPr/>
    </dgm:pt>
    <dgm:pt modelId="{BBBE3E06-DED9-41A3-9CCF-DB5263BCE88C}" type="pres">
      <dgm:prSet presAssocID="{A688F9BD-1878-4723-8162-11D45E0F68AA}" presName="ConnectLineEnd" presStyleLbl="node1" presStyleIdx="3" presStyleCnt="6"/>
      <dgm:spPr/>
    </dgm:pt>
    <dgm:pt modelId="{8FFC56BD-CC36-439F-8702-3B8E980A8313}" type="pres">
      <dgm:prSet presAssocID="{A688F9BD-1878-4723-8162-11D45E0F68AA}" presName="EmptyPane" presStyleCnt="0"/>
      <dgm:spPr/>
    </dgm:pt>
    <dgm:pt modelId="{408DE799-05AD-4D78-873B-43B343BB6FB5}" type="pres">
      <dgm:prSet presAssocID="{4B49C51F-065A-488E-8DB3-EDA10E105190}" presName="spaceBetweenRectangles" presStyleLbl="fgAcc1" presStyleIdx="3" presStyleCnt="5"/>
      <dgm:spPr/>
    </dgm:pt>
    <dgm:pt modelId="{634A3DE9-10AD-42F4-A664-964F07FA2C88}" type="pres">
      <dgm:prSet presAssocID="{382A89D0-806A-49F9-9794-EDB818B8234F}" presName="composite" presStyleCnt="0"/>
      <dgm:spPr/>
    </dgm:pt>
    <dgm:pt modelId="{E368E445-74D0-4BD4-81C6-201A3F057859}" type="pres">
      <dgm:prSet presAssocID="{382A89D0-806A-49F9-9794-EDB818B8234F}" presName="Parent1" presStyleLbl="alignNode1" presStyleIdx="4" presStyleCnt="6" custLinFactY="-116575" custLinFactNeighborX="-27463" custLinFactNeighborY="-200000">
        <dgm:presLayoutVars>
          <dgm:chMax val="1"/>
          <dgm:chPref val="1"/>
          <dgm:bulletEnabled val="1"/>
        </dgm:presLayoutVars>
      </dgm:prSet>
      <dgm:spPr/>
      <dgm:t>
        <a:bodyPr/>
        <a:lstStyle/>
        <a:p>
          <a:endParaRPr lang="en-US"/>
        </a:p>
      </dgm:t>
    </dgm:pt>
    <dgm:pt modelId="{6F00BD4E-1A7F-43BF-8DB4-40DAE72338B6}" type="pres">
      <dgm:prSet presAssocID="{382A89D0-806A-49F9-9794-EDB818B8234F}" presName="Childtext1" presStyleLbl="revTx" presStyleIdx="4" presStyleCnt="6">
        <dgm:presLayoutVars>
          <dgm:chMax val="0"/>
          <dgm:chPref val="0"/>
          <dgm:bulletEnabled/>
        </dgm:presLayoutVars>
      </dgm:prSet>
      <dgm:spPr/>
    </dgm:pt>
    <dgm:pt modelId="{A8FDB203-3BBB-4FEE-9331-EBD8BF11BBEE}" type="pres">
      <dgm:prSet presAssocID="{382A89D0-806A-49F9-9794-EDB818B8234F}" presName="ConnectLine" presStyleLbl="sibTrans1D1" presStyleIdx="4" presStyleCnt="6"/>
      <dgm:spPr/>
    </dgm:pt>
    <dgm:pt modelId="{D552DD7C-64C2-46D8-A9F5-95D1E0FDB437}" type="pres">
      <dgm:prSet presAssocID="{382A89D0-806A-49F9-9794-EDB818B8234F}" presName="ConnectLineEnd" presStyleLbl="node1" presStyleIdx="4" presStyleCnt="6"/>
      <dgm:spPr/>
    </dgm:pt>
    <dgm:pt modelId="{A7B6030F-0176-4234-9468-488D86360290}" type="pres">
      <dgm:prSet presAssocID="{382A89D0-806A-49F9-9794-EDB818B8234F}" presName="EmptyPane" presStyleCnt="0"/>
      <dgm:spPr/>
    </dgm:pt>
    <dgm:pt modelId="{64432B0E-1A20-4138-8C6E-2BDE6F5B71B8}" type="pres">
      <dgm:prSet presAssocID="{B598A2F9-35DF-4325-8C07-BB024172E061}" presName="spaceBetweenRectangles" presStyleLbl="fgAcc1" presStyleIdx="4" presStyleCnt="5"/>
      <dgm:spPr/>
    </dgm:pt>
    <dgm:pt modelId="{FE371B21-070F-4B9E-8EE9-8D8FDC6E8F23}" type="pres">
      <dgm:prSet presAssocID="{9F3EE718-6C8D-455F-A139-0D7BE50C4C00}" presName="composite" presStyleCnt="0"/>
      <dgm:spPr/>
    </dgm:pt>
    <dgm:pt modelId="{CFCA0566-46BD-42CD-92C5-B3EB03C01AE7}" type="pres">
      <dgm:prSet presAssocID="{9F3EE718-6C8D-455F-A139-0D7BE50C4C00}" presName="Parent1" presStyleLbl="alignNode1" presStyleIdx="5" presStyleCnt="6" custLinFactY="-116575" custLinFactNeighborX="-17576" custLinFactNeighborY="-200000">
        <dgm:presLayoutVars>
          <dgm:chMax val="1"/>
          <dgm:chPref val="1"/>
          <dgm:bulletEnabled val="1"/>
        </dgm:presLayoutVars>
      </dgm:prSet>
      <dgm:spPr/>
      <dgm:t>
        <a:bodyPr/>
        <a:lstStyle/>
        <a:p>
          <a:endParaRPr lang="en-US"/>
        </a:p>
      </dgm:t>
    </dgm:pt>
    <dgm:pt modelId="{010627DA-5319-4B76-9292-B1256957C3C2}" type="pres">
      <dgm:prSet presAssocID="{9F3EE718-6C8D-455F-A139-0D7BE50C4C00}" presName="Childtext1" presStyleLbl="revTx" presStyleIdx="5" presStyleCnt="6">
        <dgm:presLayoutVars>
          <dgm:chMax val="0"/>
          <dgm:chPref val="0"/>
          <dgm:bulletEnabled/>
        </dgm:presLayoutVars>
      </dgm:prSet>
      <dgm:spPr/>
    </dgm:pt>
    <dgm:pt modelId="{F982F284-8D04-4A00-977F-2F2EC2CCBE81}" type="pres">
      <dgm:prSet presAssocID="{9F3EE718-6C8D-455F-A139-0D7BE50C4C00}" presName="ConnectLine" presStyleLbl="sibTrans1D1" presStyleIdx="5" presStyleCnt="6"/>
      <dgm:spPr/>
    </dgm:pt>
    <dgm:pt modelId="{2CEE3FFF-AFDC-4FDA-9CE6-FF9724BA03EF}" type="pres">
      <dgm:prSet presAssocID="{9F3EE718-6C8D-455F-A139-0D7BE50C4C00}" presName="ConnectLineEnd" presStyleLbl="node1" presStyleIdx="5" presStyleCnt="6"/>
      <dgm:spPr/>
    </dgm:pt>
    <dgm:pt modelId="{995D0360-73F1-46F5-A146-1F3B3188C5D3}" type="pres">
      <dgm:prSet presAssocID="{9F3EE718-6C8D-455F-A139-0D7BE50C4C00}" presName="EmptyPane" presStyleCnt="0"/>
      <dgm:spPr/>
    </dgm:pt>
  </dgm:ptLst>
  <dgm:cxnLst>
    <dgm:cxn modelId="{46D48257-0D3D-44FD-8766-0AAE5216D503}" type="presOf" srcId="{F76A5F5A-8038-46B5-9537-9A547903CC85}" destId="{95D11A95-1F24-451A-A8FB-A9A7F0AF0228}" srcOrd="0" destOrd="0" presId="urn:microsoft.com/office/officeart/2016/7/layout/HexagonTimeline"/>
    <dgm:cxn modelId="{CF0C3182-22A3-4ED3-A79F-6427A329E217}" type="presOf" srcId="{9F3EE718-6C8D-455F-A139-0D7BE50C4C00}" destId="{CFCA0566-46BD-42CD-92C5-B3EB03C01AE7}" srcOrd="0" destOrd="0" presId="urn:microsoft.com/office/officeart/2016/7/layout/HexagonTimeline"/>
    <dgm:cxn modelId="{1DFA0040-A906-4737-B372-D7C8889EFE69}" srcId="{319F336B-76B7-431F-9F5E-75CE23B83157}" destId="{326E7B6A-1527-4219-91DF-05474102F005}" srcOrd="2" destOrd="0" parTransId="{ED9C2BF9-7353-4264-B667-EE52B1DFB033}" sibTransId="{75CC26C5-B0FB-4728-89E1-B52A10B5109E}"/>
    <dgm:cxn modelId="{7EB9D0B3-9E90-420A-8B82-5DF42E5224FA}" type="presOf" srcId="{382A89D0-806A-49F9-9794-EDB818B8234F}" destId="{E368E445-74D0-4BD4-81C6-201A3F057859}" srcOrd="0" destOrd="0" presId="urn:microsoft.com/office/officeart/2016/7/layout/HexagonTimeline"/>
    <dgm:cxn modelId="{8D192954-3044-4D21-BC41-133559FC1306}" type="presOf" srcId="{A688F9BD-1878-4723-8162-11D45E0F68AA}" destId="{32CC3B8E-E8AA-4E34-9195-12469193B29F}" srcOrd="0" destOrd="0" presId="urn:microsoft.com/office/officeart/2016/7/layout/HexagonTimeline"/>
    <dgm:cxn modelId="{F7015661-3E1F-48EC-99E0-983B6A87C53B}" type="presOf" srcId="{4B360768-1A5A-4BA5-B37B-B7C3D0F6C68C}" destId="{06AAABB5-16FF-4D63-8610-DDCF05CA8EBD}" srcOrd="0" destOrd="0" presId="urn:microsoft.com/office/officeart/2016/7/layout/HexagonTimeline"/>
    <dgm:cxn modelId="{B3417D35-E4B2-433C-8142-F4400431E9F3}" type="presOf" srcId="{319F336B-76B7-431F-9F5E-75CE23B83157}" destId="{F50CB951-182F-4C09-833F-77274651E850}" srcOrd="0" destOrd="0" presId="urn:microsoft.com/office/officeart/2016/7/layout/HexagonTimeline"/>
    <dgm:cxn modelId="{B54EF58D-4331-496E-91A8-A121ACCF7B44}" srcId="{319F336B-76B7-431F-9F5E-75CE23B83157}" destId="{382A89D0-806A-49F9-9794-EDB818B8234F}" srcOrd="4" destOrd="0" parTransId="{7E2A50EE-3477-4ED0-9B2D-CDF1BE1FF817}" sibTransId="{B598A2F9-35DF-4325-8C07-BB024172E061}"/>
    <dgm:cxn modelId="{631106F0-79BA-432D-9E26-055424FFA4B6}" srcId="{319F336B-76B7-431F-9F5E-75CE23B83157}" destId="{F76A5F5A-8038-46B5-9537-9A547903CC85}" srcOrd="1" destOrd="0" parTransId="{97469111-7054-427D-85AB-09F1D34B5906}" sibTransId="{95E88DEB-E7E2-4A0D-9938-4531A8E1F2EC}"/>
    <dgm:cxn modelId="{CDF46775-B1E2-4168-8AD9-9369A0A0888A}" srcId="{319F336B-76B7-431F-9F5E-75CE23B83157}" destId="{4B360768-1A5A-4BA5-B37B-B7C3D0F6C68C}" srcOrd="0" destOrd="0" parTransId="{007B62F9-5A9D-4AFC-BA1F-3B773879BD82}" sibTransId="{AA3A064D-68A1-4078-84D5-CD3B39922ED7}"/>
    <dgm:cxn modelId="{8E710D53-29A6-4852-A31F-4C0A59C943E6}" type="presOf" srcId="{326E7B6A-1527-4219-91DF-05474102F005}" destId="{D1CEB56D-D413-41CC-92BD-03923E1017EE}" srcOrd="0" destOrd="0" presId="urn:microsoft.com/office/officeart/2016/7/layout/HexagonTimeline"/>
    <dgm:cxn modelId="{4D185A1E-B5AC-47E0-8EA5-2A3C130D10BA}" srcId="{319F336B-76B7-431F-9F5E-75CE23B83157}" destId="{A688F9BD-1878-4723-8162-11D45E0F68AA}" srcOrd="3" destOrd="0" parTransId="{2919FC5B-5350-4B62-A138-9D843C7B60F6}" sibTransId="{4B49C51F-065A-488E-8DB3-EDA10E105190}"/>
    <dgm:cxn modelId="{B9D7430B-A312-4ACF-A015-29360CE457F2}" srcId="{319F336B-76B7-431F-9F5E-75CE23B83157}" destId="{9F3EE718-6C8D-455F-A139-0D7BE50C4C00}" srcOrd="5" destOrd="0" parTransId="{B23B5D7C-7959-40DD-A7B6-34094C8496B5}" sibTransId="{B6A2F421-DC21-4320-BCC1-C0EB4169D76D}"/>
    <dgm:cxn modelId="{839D0337-F3B5-49A8-9B29-2E3849CFDC68}" type="presParOf" srcId="{F50CB951-182F-4C09-833F-77274651E850}" destId="{6723959D-EFCB-4614-BD52-9BC6246EB58E}" srcOrd="0" destOrd="0" presId="urn:microsoft.com/office/officeart/2016/7/layout/HexagonTimeline"/>
    <dgm:cxn modelId="{35071583-8DB3-452C-9D02-0BAF20256E47}" type="presParOf" srcId="{6723959D-EFCB-4614-BD52-9BC6246EB58E}" destId="{06AAABB5-16FF-4D63-8610-DDCF05CA8EBD}" srcOrd="0" destOrd="0" presId="urn:microsoft.com/office/officeart/2016/7/layout/HexagonTimeline"/>
    <dgm:cxn modelId="{F8740C17-3A16-4D93-80C2-C3EC5791A68D}" type="presParOf" srcId="{6723959D-EFCB-4614-BD52-9BC6246EB58E}" destId="{DC66B8F7-0FA5-461E-A450-68F006BB4CEB}" srcOrd="1" destOrd="0" presId="urn:microsoft.com/office/officeart/2016/7/layout/HexagonTimeline"/>
    <dgm:cxn modelId="{4EC38DD0-2F0F-4E28-93A1-40BD8CF72D1E}" type="presParOf" srcId="{6723959D-EFCB-4614-BD52-9BC6246EB58E}" destId="{3A091A15-E96D-41AD-AA88-8CD77FB8060F}" srcOrd="2" destOrd="0" presId="urn:microsoft.com/office/officeart/2016/7/layout/HexagonTimeline"/>
    <dgm:cxn modelId="{83F046D6-42ED-46AC-8B7A-96D26F103B0C}" type="presParOf" srcId="{6723959D-EFCB-4614-BD52-9BC6246EB58E}" destId="{C1B22A80-36CC-4A04-9461-9BC4CAF3C6D6}" srcOrd="3" destOrd="0" presId="urn:microsoft.com/office/officeart/2016/7/layout/HexagonTimeline"/>
    <dgm:cxn modelId="{33834BA3-817F-4557-8257-B62109F9DA64}" type="presParOf" srcId="{6723959D-EFCB-4614-BD52-9BC6246EB58E}" destId="{3200B9A8-C96D-4D8C-86E6-AA00F25AB7C0}" srcOrd="4" destOrd="0" presId="urn:microsoft.com/office/officeart/2016/7/layout/HexagonTimeline"/>
    <dgm:cxn modelId="{42C0B6D2-627F-4634-8A64-023A72CB5B69}" type="presParOf" srcId="{F50CB951-182F-4C09-833F-77274651E850}" destId="{F82919F8-8E81-4808-B69B-D2D5740CE443}" srcOrd="1" destOrd="0" presId="urn:microsoft.com/office/officeart/2016/7/layout/HexagonTimeline"/>
    <dgm:cxn modelId="{254C900A-27A7-4A57-8109-B489F1131738}" type="presParOf" srcId="{F50CB951-182F-4C09-833F-77274651E850}" destId="{671D0C0A-6DBA-4E88-81A8-2E32C43D5A0E}" srcOrd="2" destOrd="0" presId="urn:microsoft.com/office/officeart/2016/7/layout/HexagonTimeline"/>
    <dgm:cxn modelId="{BB3676A7-5024-4CBA-BBDC-45B08DE8E1FF}" type="presParOf" srcId="{671D0C0A-6DBA-4E88-81A8-2E32C43D5A0E}" destId="{95D11A95-1F24-451A-A8FB-A9A7F0AF0228}" srcOrd="0" destOrd="0" presId="urn:microsoft.com/office/officeart/2016/7/layout/HexagonTimeline"/>
    <dgm:cxn modelId="{244008C7-70D4-4160-AB11-D739F8C802C5}" type="presParOf" srcId="{671D0C0A-6DBA-4E88-81A8-2E32C43D5A0E}" destId="{4EFD07CE-0E3B-4A6C-8175-2D198D80E04D}" srcOrd="1" destOrd="0" presId="urn:microsoft.com/office/officeart/2016/7/layout/HexagonTimeline"/>
    <dgm:cxn modelId="{8780CADE-4B3C-4936-A6DA-3CA7E805F769}" type="presParOf" srcId="{671D0C0A-6DBA-4E88-81A8-2E32C43D5A0E}" destId="{AEE808E7-1C19-4E5C-ACF3-435F9144852C}" srcOrd="2" destOrd="0" presId="urn:microsoft.com/office/officeart/2016/7/layout/HexagonTimeline"/>
    <dgm:cxn modelId="{28542C0B-B292-4979-B398-954BD56B257B}" type="presParOf" srcId="{671D0C0A-6DBA-4E88-81A8-2E32C43D5A0E}" destId="{6E344654-099A-42F1-A3F7-2F8D55ADC1C5}" srcOrd="3" destOrd="0" presId="urn:microsoft.com/office/officeart/2016/7/layout/HexagonTimeline"/>
    <dgm:cxn modelId="{AE93ED44-E965-4649-9BD0-11FDBFA93BC6}" type="presParOf" srcId="{671D0C0A-6DBA-4E88-81A8-2E32C43D5A0E}" destId="{D8309905-FC62-4F32-AAB6-3BE74C0FE837}" srcOrd="4" destOrd="0" presId="urn:microsoft.com/office/officeart/2016/7/layout/HexagonTimeline"/>
    <dgm:cxn modelId="{0C8A5230-58BD-4BCD-A8DE-0AEF92D6B917}" type="presParOf" srcId="{F50CB951-182F-4C09-833F-77274651E850}" destId="{780BD7D0-2ECA-4C21-BE05-5F7D54DC8723}" srcOrd="3" destOrd="0" presId="urn:microsoft.com/office/officeart/2016/7/layout/HexagonTimeline"/>
    <dgm:cxn modelId="{97370FAB-E64A-42D2-9BCA-B702D402C183}" type="presParOf" srcId="{F50CB951-182F-4C09-833F-77274651E850}" destId="{7A0418F7-9F79-404F-8DF5-8B184A7942F8}" srcOrd="4" destOrd="0" presId="urn:microsoft.com/office/officeart/2016/7/layout/HexagonTimeline"/>
    <dgm:cxn modelId="{8EBD6A41-2AA5-47E8-BC75-C229627D5A7F}" type="presParOf" srcId="{7A0418F7-9F79-404F-8DF5-8B184A7942F8}" destId="{D1CEB56D-D413-41CC-92BD-03923E1017EE}" srcOrd="0" destOrd="0" presId="urn:microsoft.com/office/officeart/2016/7/layout/HexagonTimeline"/>
    <dgm:cxn modelId="{EF069C86-12B7-4D70-954E-658E4316176A}" type="presParOf" srcId="{7A0418F7-9F79-404F-8DF5-8B184A7942F8}" destId="{72A639EC-24D7-4418-B410-868C978ACC9E}" srcOrd="1" destOrd="0" presId="urn:microsoft.com/office/officeart/2016/7/layout/HexagonTimeline"/>
    <dgm:cxn modelId="{645AF021-CEA7-478D-A7C6-F5C8DC8275A3}" type="presParOf" srcId="{7A0418F7-9F79-404F-8DF5-8B184A7942F8}" destId="{8A86E98F-3441-478C-A4CA-BB64CD18B8A1}" srcOrd="2" destOrd="0" presId="urn:microsoft.com/office/officeart/2016/7/layout/HexagonTimeline"/>
    <dgm:cxn modelId="{F641AC47-3291-41F1-ABC0-6BD6FE3AB11D}" type="presParOf" srcId="{7A0418F7-9F79-404F-8DF5-8B184A7942F8}" destId="{5529710F-6FCD-49FC-93E7-436AF9DC9D71}" srcOrd="3" destOrd="0" presId="urn:microsoft.com/office/officeart/2016/7/layout/HexagonTimeline"/>
    <dgm:cxn modelId="{B582929D-D11F-4218-B140-87A152E92A5F}" type="presParOf" srcId="{7A0418F7-9F79-404F-8DF5-8B184A7942F8}" destId="{7D208C37-A262-461F-846E-C6245274DBF1}" srcOrd="4" destOrd="0" presId="urn:microsoft.com/office/officeart/2016/7/layout/HexagonTimeline"/>
    <dgm:cxn modelId="{10101DF3-EC17-413D-A2B9-A716C2D75E07}" type="presParOf" srcId="{F50CB951-182F-4C09-833F-77274651E850}" destId="{593257EB-C766-4B11-AF75-2BEA01FB6569}" srcOrd="5" destOrd="0" presId="urn:microsoft.com/office/officeart/2016/7/layout/HexagonTimeline"/>
    <dgm:cxn modelId="{412B16D4-1922-42C6-B340-8A9033C6253F}" type="presParOf" srcId="{F50CB951-182F-4C09-833F-77274651E850}" destId="{C1C8630C-5FCB-40AB-B7AF-4C834FB3EEBF}" srcOrd="6" destOrd="0" presId="urn:microsoft.com/office/officeart/2016/7/layout/HexagonTimeline"/>
    <dgm:cxn modelId="{8281D0C4-F1FC-457C-855E-10475E9DA78F}" type="presParOf" srcId="{C1C8630C-5FCB-40AB-B7AF-4C834FB3EEBF}" destId="{32CC3B8E-E8AA-4E34-9195-12469193B29F}" srcOrd="0" destOrd="0" presId="urn:microsoft.com/office/officeart/2016/7/layout/HexagonTimeline"/>
    <dgm:cxn modelId="{0D744632-0F1A-4F6F-8BB6-59AE5B874F97}" type="presParOf" srcId="{C1C8630C-5FCB-40AB-B7AF-4C834FB3EEBF}" destId="{EB2B9EA7-77D5-4ED1-AC07-A7BE3894CAEF}" srcOrd="1" destOrd="0" presId="urn:microsoft.com/office/officeart/2016/7/layout/HexagonTimeline"/>
    <dgm:cxn modelId="{4A27973E-2FF2-402D-9FDA-4BB9C0450112}" type="presParOf" srcId="{C1C8630C-5FCB-40AB-B7AF-4C834FB3EEBF}" destId="{AB37BBFC-6DB3-405D-B300-A6F7133D425F}" srcOrd="2" destOrd="0" presId="urn:microsoft.com/office/officeart/2016/7/layout/HexagonTimeline"/>
    <dgm:cxn modelId="{BF3CA648-9504-47E5-AB15-221285E72D6A}" type="presParOf" srcId="{C1C8630C-5FCB-40AB-B7AF-4C834FB3EEBF}" destId="{BBBE3E06-DED9-41A3-9CCF-DB5263BCE88C}" srcOrd="3" destOrd="0" presId="urn:microsoft.com/office/officeart/2016/7/layout/HexagonTimeline"/>
    <dgm:cxn modelId="{A8300DF7-BABA-4CD6-AA84-35815F3989F8}" type="presParOf" srcId="{C1C8630C-5FCB-40AB-B7AF-4C834FB3EEBF}" destId="{8FFC56BD-CC36-439F-8702-3B8E980A8313}" srcOrd="4" destOrd="0" presId="urn:microsoft.com/office/officeart/2016/7/layout/HexagonTimeline"/>
    <dgm:cxn modelId="{BD5DA6DA-B9CB-48A9-9054-0A9E03B99287}" type="presParOf" srcId="{F50CB951-182F-4C09-833F-77274651E850}" destId="{408DE799-05AD-4D78-873B-43B343BB6FB5}" srcOrd="7" destOrd="0" presId="urn:microsoft.com/office/officeart/2016/7/layout/HexagonTimeline"/>
    <dgm:cxn modelId="{E55C4747-B1F9-42F4-96FC-D5BCA670F1E5}" type="presParOf" srcId="{F50CB951-182F-4C09-833F-77274651E850}" destId="{634A3DE9-10AD-42F4-A664-964F07FA2C88}" srcOrd="8" destOrd="0" presId="urn:microsoft.com/office/officeart/2016/7/layout/HexagonTimeline"/>
    <dgm:cxn modelId="{86F5F849-B861-44FE-8E54-AB73D0B84FD5}" type="presParOf" srcId="{634A3DE9-10AD-42F4-A664-964F07FA2C88}" destId="{E368E445-74D0-4BD4-81C6-201A3F057859}" srcOrd="0" destOrd="0" presId="urn:microsoft.com/office/officeart/2016/7/layout/HexagonTimeline"/>
    <dgm:cxn modelId="{C1C541BF-651E-4094-8703-32EBD0161AAF}" type="presParOf" srcId="{634A3DE9-10AD-42F4-A664-964F07FA2C88}" destId="{6F00BD4E-1A7F-43BF-8DB4-40DAE72338B6}" srcOrd="1" destOrd="0" presId="urn:microsoft.com/office/officeart/2016/7/layout/HexagonTimeline"/>
    <dgm:cxn modelId="{1E7A049C-674B-48F4-AAAA-280EB096F9E9}" type="presParOf" srcId="{634A3DE9-10AD-42F4-A664-964F07FA2C88}" destId="{A8FDB203-3BBB-4FEE-9331-EBD8BF11BBEE}" srcOrd="2" destOrd="0" presId="urn:microsoft.com/office/officeart/2016/7/layout/HexagonTimeline"/>
    <dgm:cxn modelId="{22EF2E6A-CAA4-4EBD-9682-3D0948EC634E}" type="presParOf" srcId="{634A3DE9-10AD-42F4-A664-964F07FA2C88}" destId="{D552DD7C-64C2-46D8-A9F5-95D1E0FDB437}" srcOrd="3" destOrd="0" presId="urn:microsoft.com/office/officeart/2016/7/layout/HexagonTimeline"/>
    <dgm:cxn modelId="{3F65ACB3-2D4B-4B0C-9ADE-1A2167570838}" type="presParOf" srcId="{634A3DE9-10AD-42F4-A664-964F07FA2C88}" destId="{A7B6030F-0176-4234-9468-488D86360290}" srcOrd="4" destOrd="0" presId="urn:microsoft.com/office/officeart/2016/7/layout/HexagonTimeline"/>
    <dgm:cxn modelId="{4E8966AD-75CF-495B-A860-D237D0627343}" type="presParOf" srcId="{F50CB951-182F-4C09-833F-77274651E850}" destId="{64432B0E-1A20-4138-8C6E-2BDE6F5B71B8}" srcOrd="9" destOrd="0" presId="urn:microsoft.com/office/officeart/2016/7/layout/HexagonTimeline"/>
    <dgm:cxn modelId="{4822D5B3-B644-4419-AADC-1F7EE1A92564}" type="presParOf" srcId="{F50CB951-182F-4C09-833F-77274651E850}" destId="{FE371B21-070F-4B9E-8EE9-8D8FDC6E8F23}" srcOrd="10" destOrd="0" presId="urn:microsoft.com/office/officeart/2016/7/layout/HexagonTimeline"/>
    <dgm:cxn modelId="{27F35503-030E-452E-B91D-368CD4AE512B}" type="presParOf" srcId="{FE371B21-070F-4B9E-8EE9-8D8FDC6E8F23}" destId="{CFCA0566-46BD-42CD-92C5-B3EB03C01AE7}" srcOrd="0" destOrd="0" presId="urn:microsoft.com/office/officeart/2016/7/layout/HexagonTimeline"/>
    <dgm:cxn modelId="{1EFEEB68-7245-4E64-A02D-6CB171583450}" type="presParOf" srcId="{FE371B21-070F-4B9E-8EE9-8D8FDC6E8F23}" destId="{010627DA-5319-4B76-9292-B1256957C3C2}" srcOrd="1" destOrd="0" presId="urn:microsoft.com/office/officeart/2016/7/layout/HexagonTimeline"/>
    <dgm:cxn modelId="{6DDF6CB5-CE00-46F0-A1A3-29FBE5FE6B29}" type="presParOf" srcId="{FE371B21-070F-4B9E-8EE9-8D8FDC6E8F23}" destId="{F982F284-8D04-4A00-977F-2F2EC2CCBE81}" srcOrd="2" destOrd="0" presId="urn:microsoft.com/office/officeart/2016/7/layout/HexagonTimeline"/>
    <dgm:cxn modelId="{382A3622-3D9D-4993-9305-BA9B7BE8CE84}" type="presParOf" srcId="{FE371B21-070F-4B9E-8EE9-8D8FDC6E8F23}" destId="{2CEE3FFF-AFDC-4FDA-9CE6-FF9724BA03EF}" srcOrd="3" destOrd="0" presId="urn:microsoft.com/office/officeart/2016/7/layout/HexagonTimeline"/>
    <dgm:cxn modelId="{69405BE5-7CAB-42AB-9D61-CE177D6ACD5B}" type="presParOf" srcId="{FE371B21-070F-4B9E-8EE9-8D8FDC6E8F23}" destId="{995D0360-73F1-46F5-A146-1F3B3188C5D3}" srcOrd="4" destOrd="0" presId="urn:microsoft.com/office/officeart/2016/7/layout/Hexagon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AAABB5-16FF-4D63-8610-DDCF05CA8EBD}">
      <dsp:nvSpPr>
        <dsp:cNvPr id="0" name=""/>
        <dsp:cNvSpPr/>
      </dsp:nvSpPr>
      <dsp:spPr>
        <a:xfrm>
          <a:off x="236480" y="337368"/>
          <a:ext cx="1435151" cy="673502"/>
        </a:xfrm>
        <a:prstGeom prst="homePlate">
          <a:avLst>
            <a:gd name="adj" fmla="val 40000"/>
          </a:avLst>
        </a:prstGeom>
        <a:solidFill>
          <a:srgbClr val="002060"/>
        </a:solidFill>
        <a:ln w="6350" cap="flat" cmpd="sng" algn="ctr">
          <a:solidFill>
            <a:schemeClr val="accent1">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lvl="0" algn="ctr" defTabSz="533400">
            <a:lnSpc>
              <a:spcPct val="90000"/>
            </a:lnSpc>
            <a:spcBef>
              <a:spcPct val="0"/>
            </a:spcBef>
            <a:spcAft>
              <a:spcPct val="35000"/>
            </a:spcAft>
          </a:pPr>
          <a:r>
            <a:rPr lang="en-US" sz="1200" kern="1200" dirty="0" smtClean="0">
              <a:solidFill>
                <a:schemeClr val="tx1"/>
              </a:solidFill>
            </a:rPr>
            <a:t>Problem Statement</a:t>
          </a:r>
        </a:p>
      </dsp:txBody>
      <dsp:txXfrm>
        <a:off x="236480" y="337368"/>
        <a:ext cx="1300451" cy="673502"/>
      </dsp:txXfrm>
    </dsp:sp>
    <dsp:sp modelId="{DC66B8F7-0FA5-461E-A450-68F006BB4CEB}">
      <dsp:nvSpPr>
        <dsp:cNvPr id="0" name=""/>
        <dsp:cNvSpPr/>
      </dsp:nvSpPr>
      <dsp:spPr>
        <a:xfrm>
          <a:off x="-42576" y="-2132141"/>
          <a:ext cx="1993265" cy="1796007"/>
        </a:xfrm>
        <a:prstGeom prst="rect">
          <a:avLst/>
        </a:prstGeom>
        <a:noFill/>
        <a:ln>
          <a:noFill/>
        </a:ln>
        <a:effectLst/>
      </dsp:spPr>
      <dsp:style>
        <a:lnRef idx="0">
          <a:scrgbClr r="0" g="0" b="0"/>
        </a:lnRef>
        <a:fillRef idx="0">
          <a:scrgbClr r="0" g="0" b="0"/>
        </a:fillRef>
        <a:effectRef idx="0">
          <a:scrgbClr r="0" g="0" b="0"/>
        </a:effectRef>
        <a:fontRef idx="minor"/>
      </dsp:style>
    </dsp:sp>
    <dsp:sp modelId="{F82919F8-8E81-4808-B69B-D2D5740CE443}">
      <dsp:nvSpPr>
        <dsp:cNvPr id="0" name=""/>
        <dsp:cNvSpPr/>
      </dsp:nvSpPr>
      <dsp:spPr>
        <a:xfrm>
          <a:off x="1671631" y="674120"/>
          <a:ext cx="385824" cy="0"/>
        </a:xfrm>
        <a:custGeom>
          <a:avLst/>
          <a:gdLst/>
          <a:ahLst/>
          <a:cxnLst/>
          <a:rect l="0" t="0" r="0" b="0"/>
          <a:pathLst>
            <a:path>
              <a:moveTo>
                <a:pt x="0" y="0"/>
              </a:moveTo>
              <a:lnTo>
                <a:pt x="385824" y="0"/>
              </a:lnTo>
            </a:path>
          </a:pathLst>
        </a:custGeom>
        <a:no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3A091A15-E96D-41AD-AA88-8CD77FB8060F}">
      <dsp:nvSpPr>
        <dsp:cNvPr id="0" name=""/>
        <dsp:cNvSpPr/>
      </dsp:nvSpPr>
      <dsp:spPr>
        <a:xfrm>
          <a:off x="954056" y="-223883"/>
          <a:ext cx="0" cy="561252"/>
        </a:xfrm>
        <a:prstGeom prst="line">
          <a:avLst/>
        </a:prstGeom>
        <a:noFill/>
        <a:ln w="6350" cap="flat" cmpd="sng" algn="ctr">
          <a:solidFill>
            <a:schemeClr val="accent1">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C1B22A80-36CC-4A04-9461-9BC4CAF3C6D6}">
      <dsp:nvSpPr>
        <dsp:cNvPr id="0" name=""/>
        <dsp:cNvSpPr/>
      </dsp:nvSpPr>
      <dsp:spPr>
        <a:xfrm>
          <a:off x="897930" y="-336134"/>
          <a:ext cx="112250" cy="112250"/>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95D11A95-1F24-451A-A8FB-A9A7F0AF0228}">
      <dsp:nvSpPr>
        <dsp:cNvPr id="0" name=""/>
        <dsp:cNvSpPr/>
      </dsp:nvSpPr>
      <dsp:spPr>
        <a:xfrm>
          <a:off x="2057456" y="337368"/>
          <a:ext cx="1435151" cy="673502"/>
        </a:xfrm>
        <a:prstGeom prst="hexagon">
          <a:avLst>
            <a:gd name="adj" fmla="val 40000"/>
            <a:gd name="vf" fmla="val 115470"/>
          </a:avLst>
        </a:prstGeom>
        <a:solidFill>
          <a:srgbClr val="002060"/>
        </a:solidFill>
        <a:ln w="6350" cap="flat" cmpd="sng" algn="ctr">
          <a:solidFill>
            <a:schemeClr val="accent1">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lvl="0" algn="ctr" defTabSz="533400">
            <a:lnSpc>
              <a:spcPct val="90000"/>
            </a:lnSpc>
            <a:spcBef>
              <a:spcPct val="0"/>
            </a:spcBef>
            <a:spcAft>
              <a:spcPct val="35000"/>
            </a:spcAft>
          </a:pPr>
          <a:r>
            <a:rPr lang="en-US" sz="1200" kern="1200" dirty="0" smtClean="0">
              <a:solidFill>
                <a:schemeClr val="tx1"/>
              </a:solidFill>
            </a:rPr>
            <a:t>Goal</a:t>
          </a:r>
          <a:endParaRPr lang="en-US" sz="1100" kern="1200" dirty="0" smtClean="0">
            <a:solidFill>
              <a:schemeClr val="tx1"/>
            </a:solidFill>
          </a:endParaRPr>
        </a:p>
      </dsp:txBody>
      <dsp:txXfrm>
        <a:off x="2266852" y="435636"/>
        <a:ext cx="1016359" cy="476966"/>
      </dsp:txXfrm>
    </dsp:sp>
    <dsp:sp modelId="{4EFD07CE-0E3B-4A6C-8175-2D198D80E04D}">
      <dsp:nvSpPr>
        <dsp:cNvPr id="0" name=""/>
        <dsp:cNvSpPr/>
      </dsp:nvSpPr>
      <dsp:spPr>
        <a:xfrm>
          <a:off x="1778398" y="1684374"/>
          <a:ext cx="1993265" cy="1796007"/>
        </a:xfrm>
        <a:prstGeom prst="rect">
          <a:avLst/>
        </a:prstGeom>
        <a:noFill/>
        <a:ln>
          <a:noFill/>
        </a:ln>
        <a:effectLst/>
      </dsp:spPr>
      <dsp:style>
        <a:lnRef idx="0">
          <a:scrgbClr r="0" g="0" b="0"/>
        </a:lnRef>
        <a:fillRef idx="0">
          <a:scrgbClr r="0" g="0" b="0"/>
        </a:fillRef>
        <a:effectRef idx="0">
          <a:scrgbClr r="0" g="0" b="0"/>
        </a:effectRef>
        <a:fontRef idx="minor"/>
      </dsp:style>
    </dsp:sp>
    <dsp:sp modelId="{780BD7D0-2ECA-4C21-BE05-5F7D54DC8723}">
      <dsp:nvSpPr>
        <dsp:cNvPr id="0" name=""/>
        <dsp:cNvSpPr/>
      </dsp:nvSpPr>
      <dsp:spPr>
        <a:xfrm>
          <a:off x="3492607" y="674120"/>
          <a:ext cx="479281" cy="0"/>
        </a:xfrm>
        <a:custGeom>
          <a:avLst/>
          <a:gdLst/>
          <a:ahLst/>
          <a:cxnLst/>
          <a:rect l="0" t="0" r="0" b="0"/>
          <a:pathLst>
            <a:path>
              <a:moveTo>
                <a:pt x="0" y="0"/>
              </a:moveTo>
              <a:lnTo>
                <a:pt x="479281" y="0"/>
              </a:lnTo>
            </a:path>
          </a:pathLst>
        </a:custGeom>
        <a:no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AEE808E7-1C19-4E5C-ACF3-435F9144852C}">
      <dsp:nvSpPr>
        <dsp:cNvPr id="0" name=""/>
        <dsp:cNvSpPr/>
      </dsp:nvSpPr>
      <dsp:spPr>
        <a:xfrm>
          <a:off x="2775031" y="1010871"/>
          <a:ext cx="0" cy="561252"/>
        </a:xfrm>
        <a:prstGeom prst="line">
          <a:avLst/>
        </a:prstGeom>
        <a:noFill/>
        <a:ln w="6350" cap="flat" cmpd="sng" algn="ctr">
          <a:solidFill>
            <a:schemeClr val="accent1">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6E344654-099A-42F1-A3F7-2F8D55ADC1C5}">
      <dsp:nvSpPr>
        <dsp:cNvPr id="0" name=""/>
        <dsp:cNvSpPr/>
      </dsp:nvSpPr>
      <dsp:spPr>
        <a:xfrm>
          <a:off x="2718906" y="1572124"/>
          <a:ext cx="112250" cy="112250"/>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D1CEB56D-D413-41CC-92BD-03923E1017EE}">
      <dsp:nvSpPr>
        <dsp:cNvPr id="0" name=""/>
        <dsp:cNvSpPr/>
      </dsp:nvSpPr>
      <dsp:spPr>
        <a:xfrm>
          <a:off x="3971888" y="337368"/>
          <a:ext cx="1435151" cy="673502"/>
        </a:xfrm>
        <a:prstGeom prst="hexagon">
          <a:avLst>
            <a:gd name="adj" fmla="val 40000"/>
            <a:gd name="vf" fmla="val 115470"/>
          </a:avLst>
        </a:prstGeom>
        <a:solidFill>
          <a:srgbClr val="002060"/>
        </a:solidFill>
        <a:ln w="6350" cap="flat" cmpd="sng" algn="ctr">
          <a:solidFill>
            <a:schemeClr val="accent1">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lvl="0" algn="ctr" defTabSz="533400">
            <a:lnSpc>
              <a:spcPct val="90000"/>
            </a:lnSpc>
            <a:spcBef>
              <a:spcPct val="0"/>
            </a:spcBef>
            <a:spcAft>
              <a:spcPct val="35000"/>
            </a:spcAft>
          </a:pPr>
          <a:r>
            <a:rPr lang="en-US" sz="1200" kern="1200" dirty="0" smtClean="0">
              <a:solidFill>
                <a:schemeClr val="tx1"/>
              </a:solidFill>
            </a:rPr>
            <a:t>Data explanation</a:t>
          </a:r>
        </a:p>
      </dsp:txBody>
      <dsp:txXfrm>
        <a:off x="4181284" y="435636"/>
        <a:ext cx="1016359" cy="476966"/>
      </dsp:txXfrm>
    </dsp:sp>
    <dsp:sp modelId="{72A639EC-24D7-4418-B410-868C978ACC9E}">
      <dsp:nvSpPr>
        <dsp:cNvPr id="0" name=""/>
        <dsp:cNvSpPr/>
      </dsp:nvSpPr>
      <dsp:spPr>
        <a:xfrm>
          <a:off x="3692831" y="-2132141"/>
          <a:ext cx="1993265" cy="1796007"/>
        </a:xfrm>
        <a:prstGeom prst="rect">
          <a:avLst/>
        </a:prstGeom>
        <a:noFill/>
        <a:ln>
          <a:noFill/>
        </a:ln>
        <a:effectLst/>
      </dsp:spPr>
      <dsp:style>
        <a:lnRef idx="0">
          <a:scrgbClr r="0" g="0" b="0"/>
        </a:lnRef>
        <a:fillRef idx="0">
          <a:scrgbClr r="0" g="0" b="0"/>
        </a:fillRef>
        <a:effectRef idx="0">
          <a:scrgbClr r="0" g="0" b="0"/>
        </a:effectRef>
        <a:fontRef idx="minor"/>
      </dsp:style>
    </dsp:sp>
    <dsp:sp modelId="{593257EB-C766-4B11-AF75-2BEA01FB6569}">
      <dsp:nvSpPr>
        <dsp:cNvPr id="0" name=""/>
        <dsp:cNvSpPr/>
      </dsp:nvSpPr>
      <dsp:spPr>
        <a:xfrm>
          <a:off x="5407039" y="674120"/>
          <a:ext cx="464298" cy="0"/>
        </a:xfrm>
        <a:custGeom>
          <a:avLst/>
          <a:gdLst/>
          <a:ahLst/>
          <a:cxnLst/>
          <a:rect l="0" t="0" r="0" b="0"/>
          <a:pathLst>
            <a:path>
              <a:moveTo>
                <a:pt x="0" y="0"/>
              </a:moveTo>
              <a:lnTo>
                <a:pt x="464298" y="0"/>
              </a:lnTo>
            </a:path>
          </a:pathLst>
        </a:custGeom>
        <a:no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8A86E98F-3441-478C-A4CA-BB64CD18B8A1}">
      <dsp:nvSpPr>
        <dsp:cNvPr id="0" name=""/>
        <dsp:cNvSpPr/>
      </dsp:nvSpPr>
      <dsp:spPr>
        <a:xfrm>
          <a:off x="4689464" y="-223883"/>
          <a:ext cx="0" cy="561252"/>
        </a:xfrm>
        <a:prstGeom prst="line">
          <a:avLst/>
        </a:prstGeom>
        <a:noFill/>
        <a:ln w="6350" cap="flat" cmpd="sng" algn="ctr">
          <a:solidFill>
            <a:schemeClr val="accent1">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5529710F-6FCD-49FC-93E7-436AF9DC9D71}">
      <dsp:nvSpPr>
        <dsp:cNvPr id="0" name=""/>
        <dsp:cNvSpPr/>
      </dsp:nvSpPr>
      <dsp:spPr>
        <a:xfrm>
          <a:off x="4633338" y="-336134"/>
          <a:ext cx="112250" cy="112250"/>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32CC3B8E-E8AA-4E34-9195-12469193B29F}">
      <dsp:nvSpPr>
        <dsp:cNvPr id="0" name=""/>
        <dsp:cNvSpPr/>
      </dsp:nvSpPr>
      <dsp:spPr>
        <a:xfrm>
          <a:off x="5871338" y="337368"/>
          <a:ext cx="1435151" cy="673502"/>
        </a:xfrm>
        <a:prstGeom prst="hexagon">
          <a:avLst>
            <a:gd name="adj" fmla="val 40000"/>
            <a:gd name="vf" fmla="val 115470"/>
          </a:avLst>
        </a:prstGeom>
        <a:solidFill>
          <a:srgbClr val="002060"/>
        </a:solidFill>
        <a:ln w="6350" cap="flat" cmpd="sng" algn="ctr">
          <a:solidFill>
            <a:schemeClr val="accent1">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lvl="0" algn="ctr" defTabSz="533400">
            <a:lnSpc>
              <a:spcPct val="90000"/>
            </a:lnSpc>
            <a:spcBef>
              <a:spcPct val="0"/>
            </a:spcBef>
            <a:spcAft>
              <a:spcPct val="35000"/>
            </a:spcAft>
          </a:pPr>
          <a:r>
            <a:rPr lang="en-US" sz="1200" kern="1200" dirty="0" smtClean="0">
              <a:solidFill>
                <a:schemeClr val="tx1"/>
              </a:solidFill>
            </a:rPr>
            <a:t>Libraries used for EDA</a:t>
          </a:r>
        </a:p>
      </dsp:txBody>
      <dsp:txXfrm>
        <a:off x="6080734" y="435636"/>
        <a:ext cx="1016359" cy="476966"/>
      </dsp:txXfrm>
    </dsp:sp>
    <dsp:sp modelId="{EB2B9EA7-77D5-4ED1-AC07-A7BE3894CAEF}">
      <dsp:nvSpPr>
        <dsp:cNvPr id="0" name=""/>
        <dsp:cNvSpPr/>
      </dsp:nvSpPr>
      <dsp:spPr>
        <a:xfrm>
          <a:off x="5592280" y="1684374"/>
          <a:ext cx="1993265" cy="1796007"/>
        </a:xfrm>
        <a:prstGeom prst="rect">
          <a:avLst/>
        </a:prstGeom>
        <a:noFill/>
        <a:ln>
          <a:noFill/>
        </a:ln>
        <a:effectLst/>
      </dsp:spPr>
      <dsp:style>
        <a:lnRef idx="0">
          <a:scrgbClr r="0" g="0" b="0"/>
        </a:lnRef>
        <a:fillRef idx="0">
          <a:scrgbClr r="0" g="0" b="0"/>
        </a:fillRef>
        <a:effectRef idx="0">
          <a:scrgbClr r="0" g="0" b="0"/>
        </a:effectRef>
        <a:fontRef idx="minor"/>
      </dsp:style>
    </dsp:sp>
    <dsp:sp modelId="{408DE799-05AD-4D78-873B-43B343BB6FB5}">
      <dsp:nvSpPr>
        <dsp:cNvPr id="0" name=""/>
        <dsp:cNvSpPr/>
      </dsp:nvSpPr>
      <dsp:spPr>
        <a:xfrm>
          <a:off x="7306489" y="674120"/>
          <a:ext cx="557339" cy="0"/>
        </a:xfrm>
        <a:custGeom>
          <a:avLst/>
          <a:gdLst/>
          <a:ahLst/>
          <a:cxnLst/>
          <a:rect l="0" t="0" r="0" b="0"/>
          <a:pathLst>
            <a:path>
              <a:moveTo>
                <a:pt x="0" y="0"/>
              </a:moveTo>
              <a:lnTo>
                <a:pt x="557339" y="0"/>
              </a:lnTo>
            </a:path>
          </a:pathLst>
        </a:custGeom>
        <a:no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AB37BBFC-6DB3-405D-B300-A6F7133D425F}">
      <dsp:nvSpPr>
        <dsp:cNvPr id="0" name=""/>
        <dsp:cNvSpPr/>
      </dsp:nvSpPr>
      <dsp:spPr>
        <a:xfrm>
          <a:off x="6588913" y="1010871"/>
          <a:ext cx="0" cy="561252"/>
        </a:xfrm>
        <a:prstGeom prst="line">
          <a:avLst/>
        </a:prstGeom>
        <a:noFill/>
        <a:ln w="6350" cap="flat" cmpd="sng" algn="ctr">
          <a:solidFill>
            <a:schemeClr val="accent1">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BBBE3E06-DED9-41A3-9CCF-DB5263BCE88C}">
      <dsp:nvSpPr>
        <dsp:cNvPr id="0" name=""/>
        <dsp:cNvSpPr/>
      </dsp:nvSpPr>
      <dsp:spPr>
        <a:xfrm>
          <a:off x="6532788" y="1572124"/>
          <a:ext cx="112250" cy="112250"/>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E368E445-74D0-4BD4-81C6-201A3F057859}">
      <dsp:nvSpPr>
        <dsp:cNvPr id="0" name=""/>
        <dsp:cNvSpPr/>
      </dsp:nvSpPr>
      <dsp:spPr>
        <a:xfrm>
          <a:off x="7863828" y="337368"/>
          <a:ext cx="1435151" cy="673502"/>
        </a:xfrm>
        <a:prstGeom prst="hexagon">
          <a:avLst>
            <a:gd name="adj" fmla="val 40000"/>
            <a:gd name="vf" fmla="val 115470"/>
          </a:avLst>
        </a:prstGeom>
        <a:solidFill>
          <a:srgbClr val="002060"/>
        </a:solidFill>
        <a:ln w="6350" cap="flat" cmpd="sng" algn="ctr">
          <a:solidFill>
            <a:schemeClr val="accent1">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lvl="0" algn="ctr" defTabSz="533400">
            <a:lnSpc>
              <a:spcPct val="90000"/>
            </a:lnSpc>
            <a:spcBef>
              <a:spcPct val="0"/>
            </a:spcBef>
            <a:spcAft>
              <a:spcPct val="35000"/>
            </a:spcAft>
          </a:pPr>
          <a:r>
            <a:rPr lang="en-US" sz="1200" kern="1200" dirty="0" smtClean="0">
              <a:solidFill>
                <a:schemeClr val="tx1"/>
              </a:solidFill>
            </a:rPr>
            <a:t>EDA with conclusion</a:t>
          </a:r>
        </a:p>
      </dsp:txBody>
      <dsp:txXfrm>
        <a:off x="8073224" y="435636"/>
        <a:ext cx="1016359" cy="476966"/>
      </dsp:txXfrm>
    </dsp:sp>
    <dsp:sp modelId="{6F00BD4E-1A7F-43BF-8DB4-40DAE72338B6}">
      <dsp:nvSpPr>
        <dsp:cNvPr id="0" name=""/>
        <dsp:cNvSpPr/>
      </dsp:nvSpPr>
      <dsp:spPr>
        <a:xfrm>
          <a:off x="7584771" y="-2132141"/>
          <a:ext cx="1993265" cy="1796007"/>
        </a:xfrm>
        <a:prstGeom prst="rect">
          <a:avLst/>
        </a:prstGeom>
        <a:noFill/>
        <a:ln>
          <a:noFill/>
        </a:ln>
        <a:effectLst/>
      </dsp:spPr>
      <dsp:style>
        <a:lnRef idx="0">
          <a:scrgbClr r="0" g="0" b="0"/>
        </a:lnRef>
        <a:fillRef idx="0">
          <a:scrgbClr r="0" g="0" b="0"/>
        </a:fillRef>
        <a:effectRef idx="0">
          <a:scrgbClr r="0" g="0" b="0"/>
        </a:effectRef>
        <a:fontRef idx="minor"/>
      </dsp:style>
    </dsp:sp>
    <dsp:sp modelId="{64432B0E-1A20-4138-8C6E-2BDE6F5B71B8}">
      <dsp:nvSpPr>
        <dsp:cNvPr id="0" name=""/>
        <dsp:cNvSpPr/>
      </dsp:nvSpPr>
      <dsp:spPr>
        <a:xfrm>
          <a:off x="9298979" y="674120"/>
          <a:ext cx="700007" cy="0"/>
        </a:xfrm>
        <a:custGeom>
          <a:avLst/>
          <a:gdLst/>
          <a:ahLst/>
          <a:cxnLst/>
          <a:rect l="0" t="0" r="0" b="0"/>
          <a:pathLst>
            <a:path>
              <a:moveTo>
                <a:pt x="0" y="0"/>
              </a:moveTo>
              <a:lnTo>
                <a:pt x="700007" y="0"/>
              </a:lnTo>
            </a:path>
          </a:pathLst>
        </a:custGeom>
        <a:no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A8FDB203-3BBB-4FEE-9331-EBD8BF11BBEE}">
      <dsp:nvSpPr>
        <dsp:cNvPr id="0" name=""/>
        <dsp:cNvSpPr/>
      </dsp:nvSpPr>
      <dsp:spPr>
        <a:xfrm>
          <a:off x="8581404" y="-223883"/>
          <a:ext cx="0" cy="561252"/>
        </a:xfrm>
        <a:prstGeom prst="line">
          <a:avLst/>
        </a:prstGeom>
        <a:noFill/>
        <a:ln w="6350" cap="flat" cmpd="sng" algn="ctr">
          <a:solidFill>
            <a:schemeClr val="accent1">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D552DD7C-64C2-46D8-A9F5-95D1E0FDB437}">
      <dsp:nvSpPr>
        <dsp:cNvPr id="0" name=""/>
        <dsp:cNvSpPr/>
      </dsp:nvSpPr>
      <dsp:spPr>
        <a:xfrm>
          <a:off x="8525278" y="-336134"/>
          <a:ext cx="112250" cy="112250"/>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CFCA0566-46BD-42CD-92C5-B3EB03C01AE7}">
      <dsp:nvSpPr>
        <dsp:cNvPr id="0" name=""/>
        <dsp:cNvSpPr/>
      </dsp:nvSpPr>
      <dsp:spPr>
        <a:xfrm rot="10800000">
          <a:off x="9998987" y="337368"/>
          <a:ext cx="1435151" cy="673502"/>
        </a:xfrm>
        <a:prstGeom prst="homePlate">
          <a:avLst>
            <a:gd name="adj" fmla="val 40000"/>
          </a:avLst>
        </a:prstGeom>
        <a:solidFill>
          <a:srgbClr val="002060"/>
        </a:solidFill>
        <a:ln w="6350" cap="flat" cmpd="sng" algn="ctr">
          <a:solidFill>
            <a:schemeClr val="accent1">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lvl="0" algn="ctr" defTabSz="533400">
            <a:lnSpc>
              <a:spcPct val="90000"/>
            </a:lnSpc>
            <a:spcBef>
              <a:spcPct val="0"/>
            </a:spcBef>
            <a:spcAft>
              <a:spcPct val="35000"/>
            </a:spcAft>
          </a:pPr>
          <a:r>
            <a:rPr lang="en-US" sz="1200" kern="1200" dirty="0" smtClean="0">
              <a:solidFill>
                <a:schemeClr val="tx1"/>
              </a:solidFill>
            </a:rPr>
            <a:t>Final Conclusion for E-commerce portal</a:t>
          </a:r>
        </a:p>
      </dsp:txBody>
      <dsp:txXfrm rot="10800000">
        <a:off x="10133687" y="337368"/>
        <a:ext cx="1300451" cy="673502"/>
      </dsp:txXfrm>
    </dsp:sp>
    <dsp:sp modelId="{010627DA-5319-4B76-9292-B1256957C3C2}">
      <dsp:nvSpPr>
        <dsp:cNvPr id="0" name=""/>
        <dsp:cNvSpPr/>
      </dsp:nvSpPr>
      <dsp:spPr>
        <a:xfrm>
          <a:off x="9719930" y="1684374"/>
          <a:ext cx="1993265" cy="1796007"/>
        </a:xfrm>
        <a:prstGeom prst="rect">
          <a:avLst/>
        </a:prstGeom>
        <a:noFill/>
        <a:ln>
          <a:noFill/>
        </a:ln>
        <a:effectLst/>
      </dsp:spPr>
      <dsp:style>
        <a:lnRef idx="0">
          <a:scrgbClr r="0" g="0" b="0"/>
        </a:lnRef>
        <a:fillRef idx="0">
          <a:scrgbClr r="0" g="0" b="0"/>
        </a:fillRef>
        <a:effectRef idx="0">
          <a:scrgbClr r="0" g="0" b="0"/>
        </a:effectRef>
        <a:fontRef idx="minor"/>
      </dsp:style>
    </dsp:sp>
    <dsp:sp modelId="{F982F284-8D04-4A00-977F-2F2EC2CCBE81}">
      <dsp:nvSpPr>
        <dsp:cNvPr id="0" name=""/>
        <dsp:cNvSpPr/>
      </dsp:nvSpPr>
      <dsp:spPr>
        <a:xfrm>
          <a:off x="10716562" y="1010871"/>
          <a:ext cx="0" cy="561252"/>
        </a:xfrm>
        <a:prstGeom prst="line">
          <a:avLst/>
        </a:prstGeom>
        <a:noFill/>
        <a:ln w="6350" cap="flat" cmpd="sng" algn="ctr">
          <a:solidFill>
            <a:schemeClr val="accent1">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2CEE3FFF-AFDC-4FDA-9CE6-FF9724BA03EF}">
      <dsp:nvSpPr>
        <dsp:cNvPr id="0" name=""/>
        <dsp:cNvSpPr/>
      </dsp:nvSpPr>
      <dsp:spPr>
        <a:xfrm>
          <a:off x="10660437" y="1572124"/>
          <a:ext cx="112250" cy="112250"/>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6/7/layout/HexagonTimeline">
  <dgm:title val="Hexagon Timeline"/>
  <dgm:desc val="Use to show a list of events in chronological order. An invisible box contains the description while the date is shown in hexagons, except for the first and last node where the date is shown in a home shape. It can display large amount of text with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1" val="20"/>
      <dgm:constr type="primFontSz" for="des" forName="Childtext1" val="20"/>
      <dgm:constr type="primFontSz" for="des" forName="Childtext1" refType="primFontSz" refFor="des" refForName="Parent1" op="lte"/>
      <dgm:constr type="w" for="ch" forName="composite" refType="w"/>
      <dgm:constr type="h" for="ch" forName="composite" refType="h"/>
      <dgm:constr type="w" for="ch" forName="spaceBetweenRectangles" refType="w" fact="0"/>
      <dgm:constr type="h" for="ch" forName="spaceBetweenRectangles" refType="h" fact="0"/>
      <dgm:constr type="primFontSz" for="des" forName="Parent1" op="equ"/>
      <dgm:constr type="primFontSz" for="des" forName="Childtext1" op="equ"/>
    </dgm:constrLst>
    <dgm:forEach name="nodesForEach" axis="ch" ptType="node">
      <dgm:layoutNode name="composite">
        <dgm:alg type="composite"/>
        <dgm:shape xmlns:r="http://schemas.openxmlformats.org/officeDocument/2006/relationships" r:blip="">
          <dgm:adjLst/>
        </dgm:shape>
        <dgm:choose name="casesForSnakingLogic">
          <dgm:if name="Name7" axis="self" ptType="node" func="posOdd" op="equ" val="1">
            <dgm:constrLst>
              <dgm:constr type="w" for="ch" forName="Parent1" refType="w" fact="0.72"/>
              <dgm:constr type="ctrY" for="ch" forName="Parent1" refType="h" fact="0.5"/>
              <dgm:constr type="h" for="ch" forName="Parent1" refType="h" fact="0.12"/>
              <dgm:constr type="l" for="ch" forName="Parent1" refType="w" fact="0.14"/>
              <dgm:constr type="w" for="ch" forName="Childtext1" refType="w"/>
              <dgm:constr type="h" for="ch" forName="Childtext1" refType="h" fact="0.32"/>
              <dgm:constr type="t" for="ch" forName="Childtext1" refType="h" fact="0"/>
              <dgm:constr type="w" for="ch" forName="ConnectLine"/>
              <dgm:constr type="h" for="ch" forName="ConnectLine" refType="h" fact="0.1"/>
              <dgm:constr type="b" for="ch" forName="ConnectLine" refType="t" refFor="ch" refForName="Parent1"/>
              <dgm:constr type="ctrX" for="ch" forName="ConnectLine" refType="w" fact="0.5"/>
              <dgm:constr type="w" for="ch" forName="ConnectLineEnd" refType="h" fact="0.02"/>
              <dgm:constr type="h" for="ch" forName="ConnectLineEnd" refType="h" fact="0.02"/>
              <dgm:constr type="b" for="ch" forName="ConnectLineEnd" refType="t" refFor="ch" refForName="ConnectLine"/>
              <dgm:constr type="ctrX" for="ch" forName="ConnectLineEnd" refType="ctrX" refFor="ch" refForName="ConnectLine"/>
              <dgm:constr type="w" for="ch" forName="EmptyPane" refType="w"/>
              <dgm:constr type="b" for="ch" forName="EmptyPane" refType="h"/>
              <dgm:constr type="h" for="ch" forName="EmptyPane" refType="h" fact="0.44"/>
            </dgm:constrLst>
          </dgm:if>
          <dgm:else name="Name8">
            <dgm:constrLst>
              <dgm:constr type="w" for="ch" forName="Parent1" refType="w" fact="0.72"/>
              <dgm:constr type="ctrY" for="ch" forName="Parent1" refType="h" fact="0.5"/>
              <dgm:constr type="h" for="ch" forName="Parent1" refType="h" fact="0.12"/>
              <dgm:constr type="l" for="ch" forName="Parent1" refType="w" fact="0.14"/>
              <dgm:constr type="w" for="ch" forName="Childtext1" refType="w"/>
              <dgm:constr type="h" for="ch" forName="Childtext1" refType="h" fact="0.32"/>
              <dgm:constr type="b" for="ch" forName="Childtext1" refType="h"/>
              <dgm:constr type="w" for="ch" forName="ConnectLine"/>
              <dgm:constr type="h" for="ch" forName="ConnectLine" refType="h" fact="0.1"/>
              <dgm:constr type="t" for="ch" forName="ConnectLine" refType="b" refFor="ch" refForName="Parent1"/>
              <dgm:constr type="ctrX" for="ch" forName="ConnectLine" refType="w" fact="0.5"/>
              <dgm:constr type="w" for="ch" forName="ConnectLineEnd" refType="h" fact="0.02"/>
              <dgm:constr type="h" for="ch" forName="ConnectLineEnd" refType="h" fact="0.02"/>
              <dgm:constr type="t" for="ch" forName="ConnectLineEnd" refType="b" refFor="ch" refForName="ConnectLine"/>
              <dgm:constr type="ctrX" for="ch" forName="ConnectLineEnd" refType="ctrX" refFor="ch" refForName="ConnectLine"/>
              <dgm:constr type="w" for="ch" forName="EmptyPane" refType="w"/>
              <dgm:constr type="h" for="ch" forName="EmptyPane" refType="h" fact="0.44"/>
            </dgm:constrLst>
          </dgm:else>
        </dgm:choose>
        <dgm:layoutNode name="Parent1" styleLbl="alignNode1">
          <dgm:varLst>
            <dgm:chMax val="1"/>
            <dgm:chPref val="1"/>
            <dgm:bulletEnabled val="1"/>
          </dgm:varLst>
          <dgm:alg type="tx"/>
          <dgm:choose name="casesForFirstAndLastNode">
            <dgm:if name="startNode" axis="self" ptType="node" func="pos" op="equ" val="1">
              <dgm:choose name="removeLineWhenOnlyOneNode">
                <dgm:if name="ifOnlyOneNode" axis="followSib" ptType="node" func="cnt" op="equ" val="0">
                  <dgm:shape xmlns:r="http://schemas.openxmlformats.org/officeDocument/2006/relationships" type="rect" r:blip="">
                    <dgm:adjLst/>
                  </dgm:shape>
                </dgm:if>
                <dgm:else name="ifMoreThanOneNode">
                  <dgm:choose name="Name18">
                    <dgm:if name="Name19" func="var" arg="dir" op="equ" val="norm">
                      <dgm:shape xmlns:r="http://schemas.openxmlformats.org/officeDocument/2006/relationships" type="homePlate" r:blip="">
                        <dgm:adjLst>
                          <dgm:adj idx="1" val="0.4"/>
                        </dgm:adjLst>
                      </dgm:shape>
                    </dgm:if>
                    <dgm:else name="Name20">
                      <dgm:shape xmlns:r="http://schemas.openxmlformats.org/officeDocument/2006/relationships" rot="180" type="homePlate" r:blip="">
                        <dgm:adjLst>
                          <dgm:adj idx="1" val="0.4"/>
                        </dgm:adjLst>
                      </dgm:shape>
                    </dgm:else>
                  </dgm:choose>
                </dgm:else>
              </dgm:choose>
            </dgm:if>
            <dgm:else name="notStartNode">
              <dgm:choose name="Name22">
                <dgm:if name="Name23" axis="self" ptType="node" func="revPos" op="equ" val="1">
                  <dgm:choose name="Name24">
                    <dgm:if name="Name25" func="var" arg="dir" op="equ" val="norm">
                      <dgm:shape xmlns:r="http://schemas.openxmlformats.org/officeDocument/2006/relationships" rot="180" type="homePlate" r:blip="">
                        <dgm:adjLst>
                          <dgm:adj idx="1" val="0.4"/>
                        </dgm:adjLst>
                      </dgm:shape>
                    </dgm:if>
                    <dgm:else name="Name26">
                      <dgm:shape xmlns:r="http://schemas.openxmlformats.org/officeDocument/2006/relationships" type="homePlate" r:blip="">
                        <dgm:adjLst>
                          <dgm:adj idx="1" val="0.4"/>
                        </dgm:adjLst>
                      </dgm:shape>
                    </dgm:else>
                  </dgm:choose>
                </dgm:if>
                <dgm:else name="Name27">
                  <dgm:shape xmlns:r="http://schemas.openxmlformats.org/officeDocument/2006/relationships" type="hexagon" r:blip="">
                    <dgm:adjLst>
                      <dgm:adj idx="1" val="0.4"/>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1" styleLbl="revTx" moveWith="Parent1">
          <dgm:varLst>
            <dgm:chMax val="0"/>
            <dgm:chPref val="0"/>
            <dgm:bulletEnabled/>
          </dgm:varLst>
          <dgm:choose name="casesForTxtDirLogic1">
            <dgm:if name="Name77" axis="self" ptType="node" func="posOdd" op="equ" val="1">
              <dgm:alg type="tx">
                <dgm:param type="txAnchorVert" val="b"/>
                <dgm:param type="txAnchorHorz" val="ctr"/>
                <dgm:param type="parTxRTLAlign" val="ctr"/>
                <dgm:param type="parTxLTRAlign" val="ctr"/>
              </dgm:alg>
            </dgm:if>
            <dgm:else name="Name88">
              <dgm:alg type="tx">
                <dgm:param type="txAnchorVert" val="t"/>
                <dgm:param type="txAnchorHorz" val="ctr"/>
                <dgm:param type="parTxRTLAlign" val="ctr"/>
                <dgm:param type="parTxLTRAlign" val="ctr"/>
              </dgm:alg>
            </dgm:else>
          </dgm:choose>
          <dgm:shape xmlns:r="http://schemas.openxmlformats.org/officeDocument/2006/relationships" type="rect" r:blip="">
            <dgm:adjLst/>
          </dgm:shape>
          <dgm:constrLst>
            <dgm:constr type="lMarg"/>
            <dgm:constr type="rMarg"/>
            <dgm:constr type="tMarg" refType="primFontSz" fact="0.7"/>
            <dgm:constr type="bMarg" refType="primFontSz" fact="0.7"/>
          </dgm:constrLst>
          <dgm:presOf axis="ch" ptType="node"/>
          <dgm:ruleLst>
            <dgm:rule type="primFontSz" val="11" fact="NaN" max="NaN"/>
          </dgm:ruleLst>
        </dgm:layoutNode>
        <dgm:layoutNode name="ConnectLine" styleLbl="sibTrans1D1" moveWith="Parent1">
          <dgm:alg type="sp"/>
          <dgm:shape xmlns:r="http://schemas.openxmlformats.org/officeDocument/2006/relationships" type="line" r:blip="">
            <dgm:adjLst/>
            <dgm:extLst>
              <a:ext uri="{B698B0E9-8C71-41B9-8309-B3DCBF30829C}">
                <dgm1612:spPr xmlns="" xmlns:dgm1612="http://schemas.microsoft.com/office/drawing/2016/12/diagram">
                  <a:ln w="12700">
                    <a:prstDash val="dash"/>
                  </a:ln>
                </dgm1612:spPr>
              </a:ext>
            </dgm:extLst>
          </dgm:shape>
          <dgm:presOf/>
          <dgm:constrLst/>
        </dgm:layoutNode>
        <dgm:layoutNode name="ConnectLineEnd" styleLbl="node1" moveWith="Parent1">
          <dgm:alg type="sp"/>
          <dgm:shape xmlns:r="http://schemas.openxmlformats.org/officeDocument/2006/relationships" type="rect" r:blip="">
            <dgm:adjLst/>
          </dgm:shape>
          <dgm:presOf/>
          <dgm:constrLst/>
        </dgm:layoutNode>
        <dgm:layoutNode name="EmptyPane" moveWith="Parent1">
          <dgm:alg type="sp"/>
          <dgm:shape xmlns:r="http://schemas.openxmlformats.org/officeDocument/2006/relationships" r:blip="">
            <dgm:adjLst/>
          </dgm:shape>
          <dgm:presOf/>
          <dgm:constrLst/>
        </dgm:layoutNode>
      </dgm:layoutNode>
      <dgm:forEach name="Name28" axis="followSib" ptType="sibTrans" cnt="1">
        <dgm:layoutNode name="spaceBetweenRectangles" styleLbl="fgAcc1">
          <dgm:alg type="conn">
            <dgm:param type="dim" val="1D"/>
            <dgm:param type="srcNode" val="Parent1"/>
            <dgm:param type="dstNode" val="Parent1"/>
            <dgm:param type="begPts" val="midR"/>
            <dgm:param type="endPts" val="midL"/>
            <dgm:param type="endSty" val="noArr"/>
          </dgm:alg>
          <dgm:shape xmlns:r="http://schemas.openxmlformats.org/officeDocument/2006/relationships" type="conn" r:blip="" zOrderOff="-2">
            <dgm:adjLst/>
          </dgm:shape>
          <dgm:presOf/>
          <dgm:constrLst>
            <dgm:constr type="connDist"/>
            <dgm:constr type="begPad"/>
            <dgm:constr type="endPad"/>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66E302-901B-4EC5-8063-F4475DEAA8C8}" type="datetimeFigureOut">
              <a:rPr lang="en-US" smtClean="0"/>
              <a:t>21-Mar-22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6B3765-1535-41FB-A927-AAD2D1E85382}" type="slidenum">
              <a:rPr lang="en-US" smtClean="0"/>
              <a:t>‹#›</a:t>
            </a:fld>
            <a:endParaRPr lang="en-US" dirty="0"/>
          </a:p>
        </p:txBody>
      </p:sp>
    </p:spTree>
    <p:extLst>
      <p:ext uri="{BB962C8B-B14F-4D97-AF65-F5344CB8AC3E}">
        <p14:creationId xmlns:p14="http://schemas.microsoft.com/office/powerpoint/2010/main" val="31701522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09800" y="4464028"/>
            <a:ext cx="9144000" cy="1641490"/>
          </a:xfrm>
        </p:spPr>
        <p:txBody>
          <a:bodyPr wrap="none" anchor="t">
            <a:normAutofit/>
          </a:bodyPr>
          <a:lstStyle>
            <a:lvl1pPr algn="r">
              <a:defRPr sz="9600" b="0" spc="-300">
                <a:gradFill flip="none" rotWithShape="1">
                  <a:gsLst>
                    <a:gs pos="32000">
                      <a:schemeClr val="tx1">
                        <a:lumMod val="89000"/>
                      </a:schemeClr>
                    </a:gs>
                    <a:gs pos="0">
                      <a:schemeClr val="bg1">
                        <a:lumMod val="41000"/>
                        <a:lumOff val="59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smtClean="0"/>
              <a:t>Click to edit Master title style</a:t>
            </a:r>
            <a:endParaRPr lang="en-US"/>
          </a:p>
        </p:txBody>
      </p:sp>
      <p:sp>
        <p:nvSpPr>
          <p:cNvPr id="3" name="Subtitle 2"/>
          <p:cNvSpPr>
            <a:spLocks noGrp="1"/>
          </p:cNvSpPr>
          <p:nvPr>
            <p:ph type="subTitle" idx="1"/>
          </p:nvPr>
        </p:nvSpPr>
        <p:spPr>
          <a:xfrm>
            <a:off x="2209799" y="3694375"/>
            <a:ext cx="9144000" cy="754025"/>
          </a:xfrm>
        </p:spPr>
        <p:txBody>
          <a:bodyPr anchor="b">
            <a:normAutofit/>
          </a:bodyPr>
          <a:lstStyle>
            <a:lvl1pPr marL="0" indent="0" algn="r">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7" name="Date Placeholder 6"/>
          <p:cNvSpPr>
            <a:spLocks noGrp="1"/>
          </p:cNvSpPr>
          <p:nvPr>
            <p:ph type="dt" sz="half" idx="10"/>
          </p:nvPr>
        </p:nvSpPr>
        <p:spPr/>
        <p:txBody>
          <a:bodyPr/>
          <a:lstStyle/>
          <a:p>
            <a:fld id="{1CAFE9EF-BFD3-43EA-A868-783EE64D3026}" type="datetime1">
              <a:rPr lang="en-US" smtClean="0"/>
              <a:t>21-Mar-22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367160"/>
            <a:ext cx="10515600" cy="819355"/>
          </a:xfrm>
        </p:spPr>
        <p:txBody>
          <a:bodyPr anchor="b"/>
          <a:lstStyle>
            <a:lvl1pPr>
              <a:defRPr sz="3200"/>
            </a:lvl1pPr>
          </a:lstStyle>
          <a:p>
            <a:r>
              <a:rPr lang="en-US" smtClean="0"/>
              <a:t>Click to edit Master title style</a:t>
            </a:r>
            <a:endParaRPr lang="en-US"/>
          </a:p>
        </p:txBody>
      </p:sp>
      <p:sp>
        <p:nvSpPr>
          <p:cNvPr id="3" name="Picture Placeholder 2"/>
          <p:cNvSpPr>
            <a:spLocks noGrp="1" noChangeAspect="1"/>
          </p:cNvSpPr>
          <p:nvPr>
            <p:ph type="pic" idx="1"/>
          </p:nvPr>
        </p:nvSpPr>
        <p:spPr>
          <a:xfrm>
            <a:off x="839788" y="987425"/>
            <a:ext cx="10515600" cy="337973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839788" y="5186516"/>
            <a:ext cx="10514012" cy="682472"/>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FF715DF4-6503-424C-B89D-B31483AF0BFD}" type="datetime1">
              <a:rPr lang="en-US" smtClean="0"/>
              <a:t>21-Mar-22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3534344"/>
          </a:xfrm>
        </p:spPr>
        <p:txBody>
          <a:bodyPr anchor="ctr"/>
          <a:lstStyle>
            <a:lvl1pPr>
              <a:defRPr sz="3200"/>
            </a:lvl1pPr>
          </a:lstStyle>
          <a:p>
            <a:r>
              <a:rPr lang="en-US" smtClean="0"/>
              <a:t>Click to edit Master title style</a:t>
            </a:r>
            <a:endParaRPr lang="en-US"/>
          </a:p>
        </p:txBody>
      </p:sp>
      <p:sp>
        <p:nvSpPr>
          <p:cNvPr id="4" name="Text Placeholder 3"/>
          <p:cNvSpPr>
            <a:spLocks noGrp="1"/>
          </p:cNvSpPr>
          <p:nvPr>
            <p:ph type="body" sz="half" idx="2"/>
          </p:nvPr>
        </p:nvSpPr>
        <p:spPr>
          <a:xfrm>
            <a:off x="839788" y="4489399"/>
            <a:ext cx="10514012" cy="1501826"/>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D9BEE408-CEE3-4069-B613-CB32C19D6587}" type="datetime1">
              <a:rPr lang="en-US" smtClean="0"/>
              <a:t>21-Mar-22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365125"/>
            <a:ext cx="9302752" cy="2992904"/>
          </a:xfrm>
        </p:spPr>
        <p:txBody>
          <a:bodyPr anchor="ctr"/>
          <a:lstStyle>
            <a:lvl1pPr>
              <a:defRPr sz="4400"/>
            </a:lvl1pPr>
          </a:lstStyle>
          <a:p>
            <a:r>
              <a:rPr lang="en-US" smtClean="0"/>
              <a:t>Click to edit Master title style</a:t>
            </a:r>
            <a:endParaRPr lang="en-US"/>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4" name="Text Placeholder 3"/>
          <p:cNvSpPr>
            <a:spLocks noGrp="1"/>
          </p:cNvSpPr>
          <p:nvPr>
            <p:ph type="body" sz="half" idx="2"/>
          </p:nvPr>
        </p:nvSpPr>
        <p:spPr>
          <a:xfrm>
            <a:off x="838200" y="4501729"/>
            <a:ext cx="10512424" cy="1489496"/>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194680C5-3949-48B3-AAD0-C6AC4D6634A8}" type="datetime1">
              <a:rPr lang="en-US" smtClean="0"/>
              <a:t>21-Mar-22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9" name="TextBox 8"/>
          <p:cNvSpPr txBox="1"/>
          <p:nvPr/>
        </p:nvSpPr>
        <p:spPr>
          <a:xfrm>
            <a:off x="1111044"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39788" y="2326967"/>
            <a:ext cx="10515600" cy="2511835"/>
          </a:xfrm>
        </p:spPr>
        <p:txBody>
          <a:bodyPr anchor="b">
            <a:normAutofit/>
          </a:bodyPr>
          <a:lstStyle>
            <a:lvl1pPr>
              <a:defRPr sz="5400"/>
            </a:lvl1pPr>
          </a:lstStyle>
          <a:p>
            <a:r>
              <a:rPr lang="en-US" smtClean="0"/>
              <a:t>Click to edit Master title style</a:t>
            </a:r>
            <a:endParaRPr lang="en-US"/>
          </a:p>
        </p:txBody>
      </p:sp>
      <p:sp>
        <p:nvSpPr>
          <p:cNvPr id="4" name="Text Placeholder 3"/>
          <p:cNvSpPr>
            <a:spLocks noGrp="1"/>
          </p:cNvSpPr>
          <p:nvPr>
            <p:ph type="body" sz="half" idx="2"/>
          </p:nvPr>
        </p:nvSpPr>
        <p:spPr>
          <a:xfrm>
            <a:off x="839788" y="4850581"/>
            <a:ext cx="10514012" cy="1140644"/>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55451F9A-4BC0-4BDC-9C0A-439930D3F628}" type="datetime1">
              <a:rPr lang="en-US" smtClean="0"/>
              <a:t>21-Mar-22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838200" y="365125"/>
            <a:ext cx="10515600" cy="1325563"/>
          </a:xfrm>
        </p:spPr>
        <p:txBody>
          <a:bodyPr/>
          <a:lstStyle/>
          <a:p>
            <a:r>
              <a:rPr lang="en-US" smtClean="0"/>
              <a:t>Click to edit Master title style</a:t>
            </a:r>
            <a:endParaRPr lang="en-US"/>
          </a:p>
        </p:txBody>
      </p:sp>
      <p:sp>
        <p:nvSpPr>
          <p:cNvPr id="7" name="Text Placeholder 2"/>
          <p:cNvSpPr>
            <a:spLocks noGrp="1"/>
          </p:cNvSpPr>
          <p:nvPr>
            <p:ph type="body" idx="1"/>
          </p:nvPr>
        </p:nvSpPr>
        <p:spPr>
          <a:xfrm>
            <a:off x="1337282" y="1885950"/>
            <a:ext cx="2946866" cy="576262"/>
          </a:xfrm>
        </p:spPr>
        <p:txBody>
          <a:bodyPr anchor="b">
            <a:noAutofit/>
          </a:bodyPr>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8" name="Text Placeholder 3"/>
          <p:cNvSpPr>
            <a:spLocks noGrp="1"/>
          </p:cNvSpPr>
          <p:nvPr>
            <p:ph type="body" sz="half" idx="15"/>
          </p:nvPr>
        </p:nvSpPr>
        <p:spPr>
          <a:xfrm>
            <a:off x="1356798" y="257175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9" name="Text Placeholder 4"/>
          <p:cNvSpPr>
            <a:spLocks noGrp="1"/>
          </p:cNvSpPr>
          <p:nvPr>
            <p:ph type="body" sz="quarter" idx="3"/>
          </p:nvPr>
        </p:nvSpPr>
        <p:spPr>
          <a:xfrm>
            <a:off x="4587994" y="1885950"/>
            <a:ext cx="2936241" cy="576262"/>
          </a:xfrm>
        </p:spPr>
        <p:txBody>
          <a:bodyPr vert="horz" lIns="91440" tIns="45720" rIns="91440" bIns="45720" rtlCol="0" anchor="b">
            <a:no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smtClean="0"/>
              <a:t>Edit Master text styles</a:t>
            </a:r>
          </a:p>
        </p:txBody>
      </p:sp>
      <p:sp>
        <p:nvSpPr>
          <p:cNvPr id="10" name="Text Placeholder 3"/>
          <p:cNvSpPr>
            <a:spLocks noGrp="1"/>
          </p:cNvSpPr>
          <p:nvPr>
            <p:ph type="body" sz="half" idx="16"/>
          </p:nvPr>
        </p:nvSpPr>
        <p:spPr>
          <a:xfrm>
            <a:off x="4577441" y="257175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1" name="Text Placeholder 4"/>
          <p:cNvSpPr>
            <a:spLocks noGrp="1"/>
          </p:cNvSpPr>
          <p:nvPr>
            <p:ph type="body" sz="quarter" idx="13"/>
          </p:nvPr>
        </p:nvSpPr>
        <p:spPr>
          <a:xfrm>
            <a:off x="7829035" y="1885950"/>
            <a:ext cx="2932113" cy="576262"/>
          </a:xfrm>
        </p:spPr>
        <p:txBody>
          <a:bodyPr vert="horz" lIns="91440" tIns="45720" rIns="91440" bIns="45720" rtlCol="0" anchor="b">
            <a:noAutofit/>
          </a:bodyPr>
          <a:lstStyle>
            <a:lvl1pPr>
              <a:buNone/>
              <a:defRPr lang="en-US" sz="2400" b="0" dirty="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smtClean="0"/>
              <a:t>Edit Master text styles</a:t>
            </a:r>
          </a:p>
        </p:txBody>
      </p:sp>
      <p:sp>
        <p:nvSpPr>
          <p:cNvPr id="12" name="Text Placeholder 3"/>
          <p:cNvSpPr>
            <a:spLocks noGrp="1"/>
          </p:cNvSpPr>
          <p:nvPr>
            <p:ph type="body" sz="half" idx="17"/>
          </p:nvPr>
        </p:nvSpPr>
        <p:spPr>
          <a:xfrm>
            <a:off x="7829035" y="257175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3" name="Date Placeholder 2"/>
          <p:cNvSpPr>
            <a:spLocks noGrp="1"/>
          </p:cNvSpPr>
          <p:nvPr>
            <p:ph type="dt" sz="half" idx="10"/>
          </p:nvPr>
        </p:nvSpPr>
        <p:spPr/>
        <p:txBody>
          <a:bodyPr/>
          <a:lstStyle/>
          <a:p>
            <a:fld id="{D4C190EB-8738-400A-AFF7-6D1DEC6B76AF}" type="datetime1">
              <a:rPr lang="en-US" smtClean="0"/>
              <a:t>21-Mar-22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838200" y="365125"/>
            <a:ext cx="10515600" cy="1325563"/>
          </a:xfrm>
        </p:spPr>
        <p:txBody>
          <a:bodyPr/>
          <a:lstStyle/>
          <a:p>
            <a:r>
              <a:rPr lang="en-US" smtClean="0"/>
              <a:t>Click to edit Master title style</a:t>
            </a:r>
            <a:endParaRPr lang="en-US"/>
          </a:p>
        </p:txBody>
      </p:sp>
      <p:sp>
        <p:nvSpPr>
          <p:cNvPr id="19" name="Text Placeholder 2"/>
          <p:cNvSpPr>
            <a:spLocks noGrp="1"/>
          </p:cNvSpPr>
          <p:nvPr>
            <p:ph type="body" idx="1"/>
          </p:nvPr>
        </p:nvSpPr>
        <p:spPr>
          <a:xfrm>
            <a:off x="1332085" y="4297503"/>
            <a:ext cx="2940050"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0" name="Picture Placeholder 2"/>
          <p:cNvSpPr>
            <a:spLocks noGrp="1" noChangeAspect="1"/>
          </p:cNvSpPr>
          <p:nvPr>
            <p:ph type="pic" idx="15"/>
          </p:nvPr>
        </p:nvSpPr>
        <p:spPr>
          <a:xfrm>
            <a:off x="1332085" y="2256354"/>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1" name="Text Placeholder 3"/>
          <p:cNvSpPr>
            <a:spLocks noGrp="1"/>
          </p:cNvSpPr>
          <p:nvPr>
            <p:ph type="body" sz="half" idx="18"/>
          </p:nvPr>
        </p:nvSpPr>
        <p:spPr>
          <a:xfrm>
            <a:off x="1332085" y="4873765"/>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22" name="Text Placeholder 4"/>
          <p:cNvSpPr>
            <a:spLocks noGrp="1"/>
          </p:cNvSpPr>
          <p:nvPr>
            <p:ph type="body" sz="quarter" idx="3"/>
          </p:nvPr>
        </p:nvSpPr>
        <p:spPr>
          <a:xfrm>
            <a:off x="4568997" y="4297503"/>
            <a:ext cx="2930525"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3" name="Picture Placeholder 2"/>
          <p:cNvSpPr>
            <a:spLocks noGrp="1" noChangeAspect="1"/>
          </p:cNvSpPr>
          <p:nvPr>
            <p:ph type="pic" idx="21"/>
          </p:nvPr>
        </p:nvSpPr>
        <p:spPr>
          <a:xfrm>
            <a:off x="4568996" y="2256354"/>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19"/>
          </p:nvPr>
        </p:nvSpPr>
        <p:spPr>
          <a:xfrm>
            <a:off x="4567644" y="4873764"/>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25" name="Text Placeholder 4"/>
          <p:cNvSpPr>
            <a:spLocks noGrp="1"/>
          </p:cNvSpPr>
          <p:nvPr>
            <p:ph type="body" sz="quarter" idx="13"/>
          </p:nvPr>
        </p:nvSpPr>
        <p:spPr>
          <a:xfrm>
            <a:off x="7804322" y="4297503"/>
            <a:ext cx="2932113"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6" name="Picture Placeholder 2"/>
          <p:cNvSpPr>
            <a:spLocks noGrp="1" noChangeAspect="1"/>
          </p:cNvSpPr>
          <p:nvPr>
            <p:ph type="pic" idx="22"/>
          </p:nvPr>
        </p:nvSpPr>
        <p:spPr>
          <a:xfrm>
            <a:off x="7804321" y="2256354"/>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7" name="Text Placeholder 3"/>
          <p:cNvSpPr>
            <a:spLocks noGrp="1"/>
          </p:cNvSpPr>
          <p:nvPr>
            <p:ph type="body" sz="half" idx="20"/>
          </p:nvPr>
        </p:nvSpPr>
        <p:spPr>
          <a:xfrm>
            <a:off x="7804197" y="4873762"/>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3" name="Date Placeholder 2"/>
          <p:cNvSpPr>
            <a:spLocks noGrp="1"/>
          </p:cNvSpPr>
          <p:nvPr>
            <p:ph type="dt" sz="half" idx="10"/>
          </p:nvPr>
        </p:nvSpPr>
        <p:spPr/>
        <p:txBody>
          <a:bodyPr/>
          <a:lstStyle/>
          <a:p>
            <a:fld id="{A4A0F0B9-B198-4467-8481-337D4552AC07}" type="datetime1">
              <a:rPr lang="en-US" smtClean="0"/>
              <a:t>21-Mar-22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5A7E8C0-DCD6-4618-824E-E5B47E37F774}" type="datetime1">
              <a:rPr lang="en-US" smtClean="0"/>
              <a:t>21-Mar-22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2C6133B-A04A-40C7-999B-6B964B69F57E}" type="datetime1">
              <a:rPr lang="en-US" smtClean="0"/>
              <a:t>21-Mar-22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8"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D466FB9-D28B-49B1-96AA-2DC4A0B82672}" type="datetime1">
              <a:rPr lang="en-US" smtClean="0"/>
              <a:t>21-Mar-22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Title 1"/>
          <p:cNvSpPr>
            <a:spLocks noGrp="1"/>
          </p:cNvSpPr>
          <p:nvPr>
            <p:ph type="ctrTitle"/>
          </p:nvPr>
        </p:nvSpPr>
        <p:spPr>
          <a:xfrm>
            <a:off x="854532" y="4464028"/>
            <a:ext cx="9144000" cy="1641490"/>
          </a:xfrm>
        </p:spPr>
        <p:txBody>
          <a:bodyPr wrap="none" anchor="t">
            <a:normAutofit/>
          </a:bodyPr>
          <a:lstStyle>
            <a:lvl1pPr algn="l">
              <a:defRPr sz="9600" b="0" spc="-300">
                <a:gradFill flip="none" rotWithShape="1">
                  <a:gsLst>
                    <a:gs pos="32000">
                      <a:schemeClr val="tx1">
                        <a:lumMod val="89000"/>
                      </a:schemeClr>
                    </a:gs>
                    <a:gs pos="0">
                      <a:schemeClr val="bg1">
                        <a:lumMod val="47000"/>
                        <a:lumOff val="53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smtClean="0"/>
              <a:t>Click to edit Master title style</a:t>
            </a:r>
            <a:endParaRPr lang="en-US"/>
          </a:p>
        </p:txBody>
      </p:sp>
      <p:sp>
        <p:nvSpPr>
          <p:cNvPr id="8" name="Subtitle 2"/>
          <p:cNvSpPr>
            <a:spLocks noGrp="1"/>
          </p:cNvSpPr>
          <p:nvPr>
            <p:ph type="subTitle" idx="1"/>
          </p:nvPr>
        </p:nvSpPr>
        <p:spPr>
          <a:xfrm>
            <a:off x="854532" y="3693674"/>
            <a:ext cx="9144000" cy="754025"/>
          </a:xfrm>
        </p:spPr>
        <p:txBody>
          <a:bodyPr anchor="b">
            <a:normAutofit/>
          </a:bodyPr>
          <a:lstStyle>
            <a:lvl1pPr marL="0" indent="0" algn="l">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36763742-95DB-4727-9E2D-E67133874C57}" type="datetime1">
              <a:rPr lang="en-US" smtClean="0"/>
              <a:t>21-Mar-22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120000" y="1825625"/>
            <a:ext cx="5025216"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319840" y="1825625"/>
            <a:ext cx="503396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C8F4C757-AC18-4BD4-B58D-C09C7F56266E}" type="datetime1">
              <a:rPr lang="en-US" smtClean="0"/>
              <a:t>21-Mar-22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1120000" y="1681163"/>
            <a:ext cx="5025216" cy="823912"/>
          </a:xfrm>
        </p:spPr>
        <p:txBody>
          <a:bodyPr anchor="b"/>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120000" y="2505075"/>
            <a:ext cx="5025216"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319840" y="1681163"/>
            <a:ext cx="5035548" cy="823912"/>
          </a:xfrm>
        </p:spPr>
        <p:txBody>
          <a:bodyPr vert="horz" lIns="91440" tIns="45720" rIns="91440" bIns="45720" rtlCol="0" anchor="b">
            <a:norm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smtClean="0"/>
              <a:t>Edit Master text styles</a:t>
            </a:r>
          </a:p>
        </p:txBody>
      </p:sp>
      <p:sp>
        <p:nvSpPr>
          <p:cNvPr id="6" name="Content Placeholder 5"/>
          <p:cNvSpPr>
            <a:spLocks noGrp="1"/>
          </p:cNvSpPr>
          <p:nvPr>
            <p:ph sz="quarter" idx="4"/>
          </p:nvPr>
        </p:nvSpPr>
        <p:spPr>
          <a:xfrm>
            <a:off x="6319840" y="2505075"/>
            <a:ext cx="503554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95A06CBA-D419-41FA-8B3E-D17E24A5F335}" type="datetime1">
              <a:rPr lang="en-US" smtClean="0"/>
              <a:t>21-Mar-22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9624B8EF-695A-4D91-86E6-BD3ABF986DC6}" type="datetime1">
              <a:rPr lang="en-US" smtClean="0"/>
              <a:t>21-Mar-22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E49A1DA-1075-4AB6-9AFC-9045E23C9F15}" type="datetime1">
              <a:rPr lang="en-US" smtClean="0"/>
              <a:t>21-Mar-22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80423360-0F07-4AD4-AAF8-61579BDE5A02}" type="datetime1">
              <a:rPr lang="en-US" smtClean="0"/>
              <a:t>21-Mar-22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B135D3E4-AEF6-4C0D-955F-4975ADE12833}" type="datetime1">
              <a:rPr lang="en-US" smtClean="0"/>
              <a:t>21-Mar-22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lum/>
          </a:blip>
          <a:srcRect/>
          <a:stretch>
            <a:fillRect t="-10000" b="-10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1120000" y="1825625"/>
            <a:ext cx="102338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F096B060-2D6F-430E-A017-FCCC5AF2AC19}" type="datetime1">
              <a:rPr lang="en-US" smtClean="0"/>
              <a:t>21-Mar-22</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sldNum="0" hdr="0" ftr="0" dt="0"/>
  <p:txStyles>
    <p:title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16A0C15-5BB2-41A2-BD46-E18F635D59B0}"/>
              </a:ext>
            </a:extLst>
          </p:cNvPr>
          <p:cNvSpPr>
            <a:spLocks noGrp="1"/>
          </p:cNvSpPr>
          <p:nvPr>
            <p:ph type="subTitle" idx="1"/>
          </p:nvPr>
        </p:nvSpPr>
        <p:spPr>
          <a:xfrm>
            <a:off x="396764" y="588568"/>
            <a:ext cx="10055774" cy="754025"/>
          </a:xfrm>
        </p:spPr>
        <p:txBody>
          <a:bodyPr>
            <a:normAutofit/>
          </a:bodyPr>
          <a:lstStyle/>
          <a:p>
            <a:r>
              <a:rPr lang="en-US" sz="4000" b="1" dirty="0" smtClean="0">
                <a:solidFill>
                  <a:schemeClr val="bg1"/>
                </a:solidFill>
                <a:latin typeface="Bodoni MT" panose="02070603080606020203" pitchFamily="18" charset="0"/>
              </a:rPr>
              <a:t>FLIGHT PRICE PREDICTION MODEL</a:t>
            </a:r>
            <a:endParaRPr lang="en-US" sz="4000" b="1" dirty="0">
              <a:solidFill>
                <a:schemeClr val="bg1"/>
              </a:solidFill>
              <a:latin typeface="Bodoni MT" panose="02070603080606020203" pitchFamily="18" charset="0"/>
            </a:endParaRPr>
          </a:p>
        </p:txBody>
      </p:sp>
      <p:sp>
        <p:nvSpPr>
          <p:cNvPr id="2" name="Title 1">
            <a:extLst>
              <a:ext uri="{FF2B5EF4-FFF2-40B4-BE49-F238E27FC236}">
                <a16:creationId xmlns:a16="http://schemas.microsoft.com/office/drawing/2014/main" id="{AF6636B6-A233-459A-95E5-DFBD46F360BC}"/>
              </a:ext>
            </a:extLst>
          </p:cNvPr>
          <p:cNvSpPr>
            <a:spLocks noGrp="1"/>
          </p:cNvSpPr>
          <p:nvPr>
            <p:ph type="ctrTitle"/>
          </p:nvPr>
        </p:nvSpPr>
        <p:spPr>
          <a:xfrm>
            <a:off x="2827283" y="5627352"/>
            <a:ext cx="9144000" cy="1641490"/>
          </a:xfrm>
        </p:spPr>
        <p:txBody>
          <a:bodyPr>
            <a:normAutofit/>
          </a:bodyPr>
          <a:lstStyle/>
          <a:p>
            <a:r>
              <a:rPr lang="en-US" sz="3600" dirty="0" smtClean="0">
                <a:solidFill>
                  <a:schemeClr val="bg1"/>
                </a:solidFill>
              </a:rPr>
              <a:t>Presented by : </a:t>
            </a:r>
            <a:r>
              <a:rPr lang="en-US" sz="3600" dirty="0" err="1" smtClean="0">
                <a:solidFill>
                  <a:schemeClr val="bg1"/>
                </a:solidFill>
              </a:rPr>
              <a:t>Kishan</a:t>
            </a:r>
            <a:r>
              <a:rPr lang="en-US" sz="3600" dirty="0" smtClean="0">
                <a:solidFill>
                  <a:schemeClr val="bg1"/>
                </a:solidFill>
              </a:rPr>
              <a:t> </a:t>
            </a:r>
            <a:r>
              <a:rPr lang="en-US" sz="3600" dirty="0" err="1" smtClean="0">
                <a:solidFill>
                  <a:schemeClr val="bg1"/>
                </a:solidFill>
              </a:rPr>
              <a:t>Barochiya</a:t>
            </a:r>
            <a:r>
              <a:rPr lang="en-US" sz="3600" dirty="0" smtClean="0">
                <a:solidFill>
                  <a:schemeClr val="bg1"/>
                </a:solidFill>
              </a:rPr>
              <a:t/>
            </a:r>
            <a:br>
              <a:rPr lang="en-US" sz="3600" dirty="0" smtClean="0">
                <a:solidFill>
                  <a:schemeClr val="bg1"/>
                </a:solidFill>
              </a:rPr>
            </a:br>
            <a:r>
              <a:rPr lang="en-US" sz="3600" dirty="0" smtClean="0">
                <a:solidFill>
                  <a:schemeClr val="bg1"/>
                </a:solidFill>
              </a:rPr>
              <a:t>Batch no </a:t>
            </a:r>
            <a:r>
              <a:rPr lang="en-US" sz="3600" dirty="0">
                <a:solidFill>
                  <a:schemeClr val="bg1"/>
                </a:solidFill>
              </a:rPr>
              <a:t>: </a:t>
            </a:r>
            <a:r>
              <a:rPr lang="en-US" sz="3600" dirty="0" smtClean="0">
                <a:solidFill>
                  <a:schemeClr val="bg1"/>
                </a:solidFill>
              </a:rPr>
              <a:t>Internship </a:t>
            </a:r>
            <a:r>
              <a:rPr lang="en-US" sz="3600" dirty="0">
                <a:solidFill>
                  <a:schemeClr val="bg1"/>
                </a:solidFill>
              </a:rPr>
              <a:t>22</a:t>
            </a:r>
            <a:br>
              <a:rPr lang="en-US" sz="3600" dirty="0">
                <a:solidFill>
                  <a:schemeClr val="bg1"/>
                </a:solidFill>
              </a:rPr>
            </a:br>
            <a:endParaRPr lang="en-US" sz="3600" dirty="0">
              <a:solidFill>
                <a:schemeClr val="bg1"/>
              </a:solidFill>
            </a:endParaRPr>
          </a:p>
        </p:txBody>
      </p:sp>
    </p:spTree>
    <p:extLst>
      <p:ext uri="{BB962C8B-B14F-4D97-AF65-F5344CB8AC3E}">
        <p14:creationId xmlns:p14="http://schemas.microsoft.com/office/powerpoint/2010/main" val="35497506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1"/>
                </a:solidFill>
              </a:rPr>
              <a:t>EDA CONCLUSION	</a:t>
            </a:r>
            <a:endParaRPr lang="en-US" dirty="0">
              <a:solidFill>
                <a:schemeClr val="bg1"/>
              </a:solidFill>
            </a:endParaRPr>
          </a:p>
        </p:txBody>
      </p:sp>
      <p:sp>
        <p:nvSpPr>
          <p:cNvPr id="3" name="Content Placeholder 2"/>
          <p:cNvSpPr>
            <a:spLocks noGrp="1"/>
          </p:cNvSpPr>
          <p:nvPr>
            <p:ph idx="1"/>
          </p:nvPr>
        </p:nvSpPr>
        <p:spPr/>
        <p:txBody>
          <a:bodyPr>
            <a:normAutofit/>
          </a:bodyPr>
          <a:lstStyle/>
          <a:p>
            <a:r>
              <a:rPr lang="en-US" sz="2000" dirty="0">
                <a:solidFill>
                  <a:schemeClr val="bg1"/>
                </a:solidFill>
              </a:rPr>
              <a:t> </a:t>
            </a:r>
          </a:p>
          <a:p>
            <a:r>
              <a:rPr lang="en-US" sz="2000" dirty="0">
                <a:solidFill>
                  <a:schemeClr val="bg1"/>
                </a:solidFill>
              </a:rPr>
              <a:t>    1) Price is directly effective with Journey time and total stops.</a:t>
            </a:r>
          </a:p>
          <a:p>
            <a:r>
              <a:rPr lang="en-US" sz="2000" dirty="0">
                <a:solidFill>
                  <a:schemeClr val="bg1"/>
                </a:solidFill>
              </a:rPr>
              <a:t>    2) Total stops is </a:t>
            </a:r>
            <a:r>
              <a:rPr lang="en-US" sz="2000" dirty="0" err="1">
                <a:solidFill>
                  <a:schemeClr val="bg1"/>
                </a:solidFill>
              </a:rPr>
              <a:t>inversly</a:t>
            </a:r>
            <a:r>
              <a:rPr lang="en-US" sz="2000" dirty="0">
                <a:solidFill>
                  <a:schemeClr val="bg1"/>
                </a:solidFill>
              </a:rPr>
              <a:t> co-related with journey time.</a:t>
            </a:r>
          </a:p>
          <a:p>
            <a:r>
              <a:rPr lang="en-US" sz="2000" dirty="0">
                <a:solidFill>
                  <a:schemeClr val="bg1"/>
                </a:solidFill>
              </a:rPr>
              <a:t>    3) Source have co-relation with stops and journey time as distance increase then travelling </a:t>
            </a:r>
            <a:r>
              <a:rPr lang="en-US" sz="2000" dirty="0" smtClean="0">
                <a:solidFill>
                  <a:schemeClr val="bg1"/>
                </a:solidFill>
              </a:rPr>
              <a:t>     	time </a:t>
            </a:r>
            <a:r>
              <a:rPr lang="en-US" sz="2000" dirty="0">
                <a:solidFill>
                  <a:schemeClr val="bg1"/>
                </a:solidFill>
              </a:rPr>
              <a:t>also increase </a:t>
            </a:r>
            <a:r>
              <a:rPr lang="en-US" sz="2000" dirty="0" smtClean="0">
                <a:solidFill>
                  <a:schemeClr val="bg1"/>
                </a:solidFill>
              </a:rPr>
              <a:t>and total </a:t>
            </a:r>
            <a:r>
              <a:rPr lang="en-US" sz="2000" dirty="0">
                <a:solidFill>
                  <a:schemeClr val="bg1"/>
                </a:solidFill>
              </a:rPr>
              <a:t>stops also may be increase.</a:t>
            </a:r>
          </a:p>
          <a:p>
            <a:r>
              <a:rPr lang="en-US" sz="2000" dirty="0">
                <a:solidFill>
                  <a:schemeClr val="bg1"/>
                </a:solidFill>
              </a:rPr>
              <a:t>    4) Journey month and journey day have no much co-relation with any variable</a:t>
            </a:r>
            <a:endParaRPr lang="en-US" sz="2000" dirty="0">
              <a:solidFill>
                <a:schemeClr val="bg1"/>
              </a:solidFill>
            </a:endParaRPr>
          </a:p>
        </p:txBody>
      </p:sp>
    </p:spTree>
    <p:extLst>
      <p:ext uri="{BB962C8B-B14F-4D97-AF65-F5344CB8AC3E}">
        <p14:creationId xmlns:p14="http://schemas.microsoft.com/office/powerpoint/2010/main" val="7387162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1"/>
                </a:solidFill>
              </a:rPr>
              <a:t>DATA PRE_PROCESSING	</a:t>
            </a:r>
            <a:endParaRPr lang="en-US" dirty="0">
              <a:solidFill>
                <a:schemeClr val="bg1"/>
              </a:solidFill>
            </a:endParaRPr>
          </a:p>
        </p:txBody>
      </p:sp>
      <p:sp>
        <p:nvSpPr>
          <p:cNvPr id="3" name="Content Placeholder 2"/>
          <p:cNvSpPr>
            <a:spLocks noGrp="1"/>
          </p:cNvSpPr>
          <p:nvPr>
            <p:ph idx="1"/>
          </p:nvPr>
        </p:nvSpPr>
        <p:spPr/>
        <p:txBody>
          <a:bodyPr>
            <a:normAutofit/>
          </a:bodyPr>
          <a:lstStyle/>
          <a:p>
            <a:r>
              <a:rPr lang="en-US" sz="2000" dirty="0" smtClean="0">
                <a:solidFill>
                  <a:schemeClr val="bg1"/>
                </a:solidFill>
              </a:rPr>
              <a:t>Skewness </a:t>
            </a:r>
            <a:r>
              <a:rPr lang="en-US" sz="2000" dirty="0" err="1" smtClean="0">
                <a:solidFill>
                  <a:schemeClr val="bg1"/>
                </a:solidFill>
              </a:rPr>
              <a:t>removel</a:t>
            </a:r>
            <a:r>
              <a:rPr lang="en-US" sz="2000" dirty="0" smtClean="0">
                <a:solidFill>
                  <a:schemeClr val="bg1"/>
                </a:solidFill>
              </a:rPr>
              <a:t>:</a:t>
            </a:r>
          </a:p>
          <a:p>
            <a:r>
              <a:rPr lang="en-US" sz="2000" dirty="0" smtClean="0">
                <a:solidFill>
                  <a:schemeClr val="bg1"/>
                </a:solidFill>
              </a:rPr>
              <a:t>We used </a:t>
            </a:r>
            <a:r>
              <a:rPr lang="en-US" sz="2000" dirty="0" err="1" smtClean="0">
                <a:solidFill>
                  <a:schemeClr val="bg1"/>
                </a:solidFill>
              </a:rPr>
              <a:t>Cuberoot</a:t>
            </a:r>
            <a:r>
              <a:rPr lang="en-US" sz="2000" dirty="0" smtClean="0">
                <a:solidFill>
                  <a:schemeClr val="bg1"/>
                </a:solidFill>
              </a:rPr>
              <a:t> method to remove skewness.</a:t>
            </a:r>
          </a:p>
          <a:p>
            <a:endParaRPr lang="en-US" sz="2000" dirty="0">
              <a:solidFill>
                <a:schemeClr val="bg1"/>
              </a:solidFill>
            </a:endParaRPr>
          </a:p>
        </p:txBody>
      </p:sp>
      <p:pic>
        <p:nvPicPr>
          <p:cNvPr id="4" name="Picture 3"/>
          <p:cNvPicPr>
            <a:picLocks noChangeAspect="1"/>
          </p:cNvPicPr>
          <p:nvPr/>
        </p:nvPicPr>
        <p:blipFill>
          <a:blip r:embed="rId2"/>
          <a:stretch>
            <a:fillRect/>
          </a:stretch>
        </p:blipFill>
        <p:spPr>
          <a:xfrm>
            <a:off x="1120000" y="2982226"/>
            <a:ext cx="6901699" cy="3542142"/>
          </a:xfrm>
          <a:prstGeom prst="rect">
            <a:avLst/>
          </a:prstGeom>
        </p:spPr>
      </p:pic>
    </p:spTree>
    <p:extLst>
      <p:ext uri="{BB962C8B-B14F-4D97-AF65-F5344CB8AC3E}">
        <p14:creationId xmlns:p14="http://schemas.microsoft.com/office/powerpoint/2010/main" val="25669137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US" sz="2000" dirty="0" smtClean="0">
                <a:solidFill>
                  <a:schemeClr val="bg1"/>
                </a:solidFill>
              </a:rPr>
              <a:t>Z-score technique to remove outliers from dataset</a:t>
            </a:r>
          </a:p>
          <a:p>
            <a:endParaRPr lang="en-US" sz="2000" dirty="0">
              <a:solidFill>
                <a:schemeClr val="bg1"/>
              </a:solidFill>
            </a:endParaRPr>
          </a:p>
          <a:p>
            <a:endParaRPr lang="en-US" sz="2000" dirty="0">
              <a:solidFill>
                <a:schemeClr val="bg1"/>
              </a:solidFill>
            </a:endParaRPr>
          </a:p>
        </p:txBody>
      </p:sp>
      <p:pic>
        <p:nvPicPr>
          <p:cNvPr id="5" name="Picture 4"/>
          <p:cNvPicPr>
            <a:picLocks noChangeAspect="1"/>
          </p:cNvPicPr>
          <p:nvPr/>
        </p:nvPicPr>
        <p:blipFill>
          <a:blip r:embed="rId2"/>
          <a:stretch>
            <a:fillRect/>
          </a:stretch>
        </p:blipFill>
        <p:spPr>
          <a:xfrm>
            <a:off x="838199" y="3005137"/>
            <a:ext cx="10369379" cy="2827252"/>
          </a:xfrm>
          <a:prstGeom prst="rect">
            <a:avLst/>
          </a:prstGeom>
        </p:spPr>
      </p:pic>
    </p:spTree>
    <p:extLst>
      <p:ext uri="{BB962C8B-B14F-4D97-AF65-F5344CB8AC3E}">
        <p14:creationId xmlns:p14="http://schemas.microsoft.com/office/powerpoint/2010/main" val="35243920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FEATURE SELECTION	</a:t>
            </a:r>
            <a:endParaRPr lang="en-US" dirty="0"/>
          </a:p>
        </p:txBody>
      </p:sp>
      <p:sp>
        <p:nvSpPr>
          <p:cNvPr id="3" name="Content Placeholder 2"/>
          <p:cNvSpPr>
            <a:spLocks noGrp="1"/>
          </p:cNvSpPr>
          <p:nvPr>
            <p:ph idx="1"/>
          </p:nvPr>
        </p:nvSpPr>
        <p:spPr/>
        <p:txBody>
          <a:bodyPr>
            <a:normAutofit/>
          </a:bodyPr>
          <a:lstStyle/>
          <a:p>
            <a:r>
              <a:rPr lang="en-US" sz="2000" dirty="0" smtClean="0">
                <a:solidFill>
                  <a:schemeClr val="bg1"/>
                </a:solidFill>
              </a:rPr>
              <a:t>PCA: we use this method to get best features where we can check at how many features we can cover maximum variance.</a:t>
            </a:r>
          </a:p>
          <a:p>
            <a:endParaRPr lang="en-US" sz="2000" dirty="0">
              <a:solidFill>
                <a:schemeClr val="bg1"/>
              </a:solidFill>
            </a:endParaRPr>
          </a:p>
        </p:txBody>
      </p:sp>
      <p:pic>
        <p:nvPicPr>
          <p:cNvPr id="5" name="Picture 4"/>
          <p:cNvPicPr>
            <a:picLocks noChangeAspect="1"/>
          </p:cNvPicPr>
          <p:nvPr/>
        </p:nvPicPr>
        <p:blipFill>
          <a:blip r:embed="rId2"/>
          <a:stretch>
            <a:fillRect/>
          </a:stretch>
        </p:blipFill>
        <p:spPr>
          <a:xfrm>
            <a:off x="1120000" y="2879381"/>
            <a:ext cx="6586258" cy="3595559"/>
          </a:xfrm>
          <a:prstGeom prst="rect">
            <a:avLst/>
          </a:prstGeom>
        </p:spPr>
      </p:pic>
    </p:spTree>
    <p:extLst>
      <p:ext uri="{BB962C8B-B14F-4D97-AF65-F5344CB8AC3E}">
        <p14:creationId xmlns:p14="http://schemas.microsoft.com/office/powerpoint/2010/main" val="28076472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1"/>
                </a:solidFill>
              </a:rPr>
              <a:t>MODEL BUILDING	</a:t>
            </a:r>
            <a:endParaRPr lang="en-US" dirty="0">
              <a:solidFill>
                <a:schemeClr val="bg1"/>
              </a:solidFill>
            </a:endParaRPr>
          </a:p>
        </p:txBody>
      </p:sp>
      <p:sp>
        <p:nvSpPr>
          <p:cNvPr id="5" name="Content Placeholder 4"/>
          <p:cNvSpPr>
            <a:spLocks noGrp="1"/>
          </p:cNvSpPr>
          <p:nvPr>
            <p:ph idx="1"/>
          </p:nvPr>
        </p:nvSpPr>
        <p:spPr/>
        <p:txBody>
          <a:bodyPr>
            <a:normAutofit/>
          </a:bodyPr>
          <a:lstStyle/>
          <a:p>
            <a:r>
              <a:rPr lang="en-US" sz="2000" dirty="0" smtClean="0">
                <a:solidFill>
                  <a:schemeClr val="bg1"/>
                </a:solidFill>
              </a:rPr>
              <a:t>We are getting higher accuracy in gradient boosting </a:t>
            </a:r>
            <a:r>
              <a:rPr lang="en-US" sz="2000" dirty="0" err="1" smtClean="0">
                <a:solidFill>
                  <a:schemeClr val="bg1"/>
                </a:solidFill>
              </a:rPr>
              <a:t>regressor</a:t>
            </a:r>
            <a:r>
              <a:rPr lang="en-US" sz="2000" dirty="0" smtClean="0">
                <a:solidFill>
                  <a:schemeClr val="bg1"/>
                </a:solidFill>
              </a:rPr>
              <a:t> with hyper parameter tuned model as per snap:</a:t>
            </a:r>
          </a:p>
          <a:p>
            <a:endParaRPr lang="en-US" sz="2000" dirty="0">
              <a:solidFill>
                <a:schemeClr val="bg1"/>
              </a:solidFill>
            </a:endParaRPr>
          </a:p>
          <a:p>
            <a:endParaRPr lang="en-US" sz="2000" dirty="0">
              <a:solidFill>
                <a:schemeClr val="bg1"/>
              </a:solidFill>
            </a:endParaRPr>
          </a:p>
        </p:txBody>
      </p:sp>
      <p:pic>
        <p:nvPicPr>
          <p:cNvPr id="6" name="Content Placeholder 3"/>
          <p:cNvPicPr>
            <a:picLocks noChangeAspect="1"/>
          </p:cNvPicPr>
          <p:nvPr/>
        </p:nvPicPr>
        <p:blipFill rotWithShape="1">
          <a:blip r:embed="rId2"/>
          <a:srcRect l="-688" t="6327" r="688" b="1122"/>
          <a:stretch/>
        </p:blipFill>
        <p:spPr>
          <a:xfrm>
            <a:off x="979100" y="3101546"/>
            <a:ext cx="10515600" cy="2038865"/>
          </a:xfrm>
          <a:prstGeom prst="rect">
            <a:avLst/>
          </a:prstGeom>
        </p:spPr>
      </p:pic>
    </p:spTree>
    <p:extLst>
      <p:ext uri="{BB962C8B-B14F-4D97-AF65-F5344CB8AC3E}">
        <p14:creationId xmlns:p14="http://schemas.microsoft.com/office/powerpoint/2010/main" val="34284545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1"/>
                </a:solidFill>
              </a:rPr>
              <a:t>Final prediction result</a:t>
            </a:r>
            <a:endParaRPr lang="en-US" dirty="0">
              <a:solidFill>
                <a:schemeClr val="bg1"/>
              </a:solidFill>
            </a:endParaRPr>
          </a:p>
        </p:txBody>
      </p:sp>
      <p:pic>
        <p:nvPicPr>
          <p:cNvPr id="4" name="Content Placeholder 3"/>
          <p:cNvPicPr>
            <a:picLocks noGrp="1" noChangeAspect="1"/>
          </p:cNvPicPr>
          <p:nvPr>
            <p:ph idx="1"/>
          </p:nvPr>
        </p:nvPicPr>
        <p:blipFill>
          <a:blip r:embed="rId2"/>
          <a:stretch>
            <a:fillRect/>
          </a:stretch>
        </p:blipFill>
        <p:spPr>
          <a:xfrm>
            <a:off x="838200" y="2135938"/>
            <a:ext cx="7624118" cy="3869445"/>
          </a:xfrm>
          <a:prstGeom prst="rect">
            <a:avLst/>
          </a:prstGeom>
        </p:spPr>
      </p:pic>
    </p:spTree>
    <p:extLst>
      <p:ext uri="{BB962C8B-B14F-4D97-AF65-F5344CB8AC3E}">
        <p14:creationId xmlns:p14="http://schemas.microsoft.com/office/powerpoint/2010/main" val="5918015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up close image of waves">
            <a:extLst>
              <a:ext uri="{FF2B5EF4-FFF2-40B4-BE49-F238E27FC236}">
                <a16:creationId xmlns:a16="http://schemas.microsoft.com/office/drawing/2014/main" id="{692B3DD6-F115-484E-A49B-A9F70B6E8A2E}"/>
              </a:ext>
            </a:extLst>
          </p:cNvPr>
          <p:cNvPicPr>
            <a:picLocks noChangeAspect="1"/>
          </p:cNvPicPr>
          <p:nvPr/>
        </p:nvPicPr>
        <p:blipFill rotWithShape="1">
          <a:blip r:embed="rId2">
            <a:alphaModFix amt="25000"/>
          </a:blip>
          <a:srcRect b="15730"/>
          <a:stretch/>
        </p:blipFill>
        <p:spPr>
          <a:xfrm>
            <a:off x="20" y="1"/>
            <a:ext cx="12191980" cy="6858000"/>
          </a:xfrm>
          <a:prstGeom prst="rect">
            <a:avLst/>
          </a:prstGeom>
        </p:spPr>
      </p:pic>
      <p:sp>
        <p:nvSpPr>
          <p:cNvPr id="2" name="Title 1">
            <a:extLst>
              <a:ext uri="{FF2B5EF4-FFF2-40B4-BE49-F238E27FC236}">
                <a16:creationId xmlns:a16="http://schemas.microsoft.com/office/drawing/2014/main" id="{3312E85E-DDC7-4684-AF8D-342EF677FB0D}"/>
              </a:ext>
            </a:extLst>
          </p:cNvPr>
          <p:cNvSpPr>
            <a:spLocks noGrp="1"/>
          </p:cNvSpPr>
          <p:nvPr>
            <p:ph type="title"/>
          </p:nvPr>
        </p:nvSpPr>
        <p:spPr>
          <a:xfrm>
            <a:off x="220717" y="128642"/>
            <a:ext cx="11742683" cy="1325563"/>
          </a:xfrm>
        </p:spPr>
        <p:txBody>
          <a:bodyPr>
            <a:normAutofit fontScale="90000"/>
          </a:bodyPr>
          <a:lstStyle/>
          <a:p>
            <a:r>
              <a:rPr lang="en-US" dirty="0">
                <a:solidFill>
                  <a:schemeClr val="bg1"/>
                </a:solidFill>
                <a:latin typeface="Bodoni MT" panose="02070603080606020203" pitchFamily="18" charset="0"/>
              </a:rPr>
              <a:t>TOPICS WE ARE GOING TO COVERED</a:t>
            </a:r>
          </a:p>
        </p:txBody>
      </p:sp>
      <p:graphicFrame>
        <p:nvGraphicFramePr>
          <p:cNvPr id="9" name="Content Placeholder 4" descr="hexagon timeline SmartArt&#10;">
            <a:extLst>
              <a:ext uri="{FF2B5EF4-FFF2-40B4-BE49-F238E27FC236}">
                <a16:creationId xmlns:a16="http://schemas.microsoft.com/office/drawing/2014/main" id="{CDAA796B-5E0C-4784-AC0C-18E4FB5F19E6}"/>
              </a:ext>
            </a:extLst>
          </p:cNvPr>
          <p:cNvGraphicFramePr>
            <a:graphicFrameLocks noGrp="1"/>
          </p:cNvGraphicFramePr>
          <p:nvPr>
            <p:ph idx="1"/>
            <p:extLst>
              <p:ext uri="{D42A27DB-BD31-4B8C-83A1-F6EECF244321}">
                <p14:modId xmlns:p14="http://schemas.microsoft.com/office/powerpoint/2010/main" val="2664536228"/>
              </p:ext>
            </p:extLst>
          </p:nvPr>
        </p:nvGraphicFramePr>
        <p:xfrm>
          <a:off x="220717" y="1245476"/>
          <a:ext cx="11971283" cy="561252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929576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069537"/>
          </a:xfrm>
        </p:spPr>
        <p:txBody>
          <a:bodyPr/>
          <a:lstStyle/>
          <a:p>
            <a:r>
              <a:rPr lang="en-US" dirty="0">
                <a:solidFill>
                  <a:schemeClr val="bg1"/>
                </a:solidFill>
              </a:rPr>
              <a:t>Problem Statement</a:t>
            </a:r>
          </a:p>
        </p:txBody>
      </p:sp>
      <p:sp>
        <p:nvSpPr>
          <p:cNvPr id="3" name="Content Placeholder 2"/>
          <p:cNvSpPr>
            <a:spLocks noGrp="1"/>
          </p:cNvSpPr>
          <p:nvPr>
            <p:ph idx="1"/>
          </p:nvPr>
        </p:nvSpPr>
        <p:spPr>
          <a:xfrm>
            <a:off x="520261" y="1825625"/>
            <a:ext cx="11398469" cy="4351338"/>
          </a:xfrm>
        </p:spPr>
        <p:txBody>
          <a:bodyPr>
            <a:noAutofit/>
          </a:bodyPr>
          <a:lstStyle/>
          <a:p>
            <a:pPr algn="just"/>
            <a:endParaRPr lang="en-US" sz="1800" dirty="0">
              <a:solidFill>
                <a:schemeClr val="bg1"/>
              </a:solidFill>
            </a:endParaRPr>
          </a:p>
          <a:p>
            <a:pPr algn="just"/>
            <a:r>
              <a:rPr lang="en-US" sz="1800" dirty="0">
                <a:solidFill>
                  <a:schemeClr val="bg1"/>
                </a:solidFill>
              </a:rPr>
              <a:t> Anyone who has booked a flight ticket knows how unexpectedly the prices vary. The cheapest available ticket on a given flight gets more and less expensive over time. This usually happens as an attempt to maximize revenue based on - </a:t>
            </a:r>
          </a:p>
          <a:p>
            <a:pPr algn="just"/>
            <a:r>
              <a:rPr lang="en-US" sz="1800" dirty="0">
                <a:solidFill>
                  <a:schemeClr val="bg1"/>
                </a:solidFill>
              </a:rPr>
              <a:t>1. Time of purchase patterns (making sure last-minute purchases are expensive) </a:t>
            </a:r>
          </a:p>
          <a:p>
            <a:pPr algn="just"/>
            <a:r>
              <a:rPr lang="en-US" sz="1800" dirty="0">
                <a:solidFill>
                  <a:schemeClr val="bg1"/>
                </a:solidFill>
              </a:rPr>
              <a:t>2. Keeping the flight as full as they want it (raising prices on a flight which is filling up in order to reduce sales and hold back inventory for those expensive last-minute expensive purchases) </a:t>
            </a:r>
          </a:p>
          <a:p>
            <a:pPr algn="just"/>
            <a:endParaRPr lang="en-US" sz="1800" dirty="0">
              <a:solidFill>
                <a:schemeClr val="bg1"/>
              </a:solidFill>
            </a:endParaRPr>
          </a:p>
          <a:p>
            <a:pPr algn="just"/>
            <a:r>
              <a:rPr lang="en-US" sz="1800" dirty="0">
                <a:solidFill>
                  <a:schemeClr val="bg1"/>
                </a:solidFill>
              </a:rPr>
              <a:t>So, you have to work on a project where you collect data of flight fares with other features and work to make a model to predict fares of flights. </a:t>
            </a:r>
          </a:p>
        </p:txBody>
      </p:sp>
    </p:spTree>
    <p:extLst>
      <p:ext uri="{BB962C8B-B14F-4D97-AF65-F5344CB8AC3E}">
        <p14:creationId xmlns:p14="http://schemas.microsoft.com/office/powerpoint/2010/main" val="27138628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solidFill>
              </a:rPr>
              <a:t>GOAL</a:t>
            </a:r>
          </a:p>
        </p:txBody>
      </p:sp>
      <p:sp>
        <p:nvSpPr>
          <p:cNvPr id="3" name="Content Placeholder 2"/>
          <p:cNvSpPr>
            <a:spLocks noGrp="1"/>
          </p:cNvSpPr>
          <p:nvPr>
            <p:ph idx="1"/>
          </p:nvPr>
        </p:nvSpPr>
        <p:spPr/>
        <p:txBody>
          <a:bodyPr>
            <a:normAutofit/>
          </a:bodyPr>
          <a:lstStyle/>
          <a:p>
            <a:endParaRPr lang="en-US" sz="1800" dirty="0">
              <a:solidFill>
                <a:schemeClr val="bg1"/>
              </a:solidFill>
            </a:endParaRPr>
          </a:p>
          <a:p>
            <a:r>
              <a:rPr lang="en-US" sz="1800" dirty="0">
                <a:solidFill>
                  <a:schemeClr val="bg1"/>
                </a:solidFill>
              </a:rPr>
              <a:t>By doing EDA, we need to find out best factors which are helpful for e-commerce companies to maintain their relationships with customer for long term. </a:t>
            </a:r>
          </a:p>
          <a:p>
            <a:r>
              <a:rPr lang="en-US" sz="1800" dirty="0">
                <a:solidFill>
                  <a:schemeClr val="bg1"/>
                </a:solidFill>
              </a:rPr>
              <a:t>We will study and get solution for Age-wise Conclusion also because age wise factors are going to change</a:t>
            </a:r>
          </a:p>
          <a:p>
            <a:endParaRPr lang="en-US" sz="1800" dirty="0">
              <a:solidFill>
                <a:schemeClr val="bg1"/>
              </a:solidFill>
            </a:endParaRPr>
          </a:p>
        </p:txBody>
      </p:sp>
    </p:spTree>
    <p:extLst>
      <p:ext uri="{BB962C8B-B14F-4D97-AF65-F5344CB8AC3E}">
        <p14:creationId xmlns:p14="http://schemas.microsoft.com/office/powerpoint/2010/main" val="9444751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solidFill>
              </a:rPr>
              <a:t>Data </a:t>
            </a:r>
            <a:r>
              <a:rPr lang="en-US" dirty="0" err="1">
                <a:solidFill>
                  <a:schemeClr val="bg1"/>
                </a:solidFill>
              </a:rPr>
              <a:t>Explaination</a:t>
            </a:r>
            <a:endParaRPr lang="en-US" dirty="0">
              <a:solidFill>
                <a:schemeClr val="bg1"/>
              </a:solidFill>
            </a:endParaRPr>
          </a:p>
        </p:txBody>
      </p:sp>
      <p:sp>
        <p:nvSpPr>
          <p:cNvPr id="3" name="Content Placeholder 2"/>
          <p:cNvSpPr>
            <a:spLocks noGrp="1"/>
          </p:cNvSpPr>
          <p:nvPr>
            <p:ph idx="1"/>
          </p:nvPr>
        </p:nvSpPr>
        <p:spPr>
          <a:xfrm>
            <a:off x="593124" y="1825625"/>
            <a:ext cx="10760676" cy="4351338"/>
          </a:xfrm>
        </p:spPr>
        <p:txBody>
          <a:bodyPr>
            <a:normAutofit/>
          </a:bodyPr>
          <a:lstStyle/>
          <a:p>
            <a:pPr algn="just"/>
            <a:r>
              <a:rPr lang="en-US" sz="1800" dirty="0">
                <a:solidFill>
                  <a:schemeClr val="bg1"/>
                </a:solidFill>
              </a:rPr>
              <a:t>We scraped the data from website yatra.com which one is the best portal where one can book their </a:t>
            </a:r>
            <a:r>
              <a:rPr lang="en-US" sz="1800" dirty="0" smtClean="0">
                <a:solidFill>
                  <a:schemeClr val="bg1"/>
                </a:solidFill>
              </a:rPr>
              <a:t>flights with </a:t>
            </a:r>
            <a:r>
              <a:rPr lang="en-US" sz="1800" dirty="0">
                <a:solidFill>
                  <a:schemeClr val="bg1"/>
                </a:solidFill>
              </a:rPr>
              <a:t>best facilities and option like different companies, facilitates, stops, price, offers </a:t>
            </a:r>
            <a:r>
              <a:rPr lang="en-US" sz="1800" dirty="0" smtClean="0">
                <a:solidFill>
                  <a:schemeClr val="bg1"/>
                </a:solidFill>
              </a:rPr>
              <a:t>etc. We </a:t>
            </a:r>
            <a:r>
              <a:rPr lang="en-US" sz="1800" dirty="0">
                <a:solidFill>
                  <a:schemeClr val="bg1"/>
                </a:solidFill>
              </a:rPr>
              <a:t>cleared this data and we have 10683 rows available with 11 columns or variables. We will </a:t>
            </a:r>
            <a:r>
              <a:rPr lang="en-US" sz="1800" dirty="0" smtClean="0">
                <a:solidFill>
                  <a:schemeClr val="bg1"/>
                </a:solidFill>
              </a:rPr>
              <a:t>clear that </a:t>
            </a:r>
            <a:r>
              <a:rPr lang="en-US" sz="1800" dirty="0">
                <a:solidFill>
                  <a:schemeClr val="bg1"/>
                </a:solidFill>
              </a:rPr>
              <a:t>data first like null values, outliers, data types, duplicates </a:t>
            </a:r>
            <a:r>
              <a:rPr lang="en-US" sz="1800" dirty="0" err="1">
                <a:solidFill>
                  <a:schemeClr val="bg1"/>
                </a:solidFill>
              </a:rPr>
              <a:t>etc</a:t>
            </a:r>
            <a:r>
              <a:rPr lang="en-US" sz="1800" dirty="0">
                <a:solidFill>
                  <a:schemeClr val="bg1"/>
                </a:solidFill>
              </a:rPr>
              <a:t> then we will do EDA for it to </a:t>
            </a:r>
            <a:r>
              <a:rPr lang="en-US" sz="1800" dirty="0" smtClean="0">
                <a:solidFill>
                  <a:schemeClr val="bg1"/>
                </a:solidFill>
              </a:rPr>
              <a:t>understand data </a:t>
            </a:r>
            <a:r>
              <a:rPr lang="en-US" sz="1800" dirty="0">
                <a:solidFill>
                  <a:schemeClr val="bg1"/>
                </a:solidFill>
              </a:rPr>
              <a:t>deeply and according to it proceed with data then pre- process data like scale down, feature </a:t>
            </a:r>
            <a:r>
              <a:rPr lang="en-US" sz="1800" dirty="0" smtClean="0">
                <a:solidFill>
                  <a:schemeClr val="bg1"/>
                </a:solidFill>
              </a:rPr>
              <a:t>selection then </a:t>
            </a:r>
            <a:r>
              <a:rPr lang="en-US" sz="1800" dirty="0">
                <a:solidFill>
                  <a:schemeClr val="bg1"/>
                </a:solidFill>
              </a:rPr>
              <a:t>with the best data format we will feed it into model to check accuracy on testing dataset and on </a:t>
            </a:r>
            <a:r>
              <a:rPr lang="en-US" sz="1800" dirty="0" smtClean="0">
                <a:solidFill>
                  <a:schemeClr val="bg1"/>
                </a:solidFill>
              </a:rPr>
              <a:t>best 2 </a:t>
            </a:r>
            <a:r>
              <a:rPr lang="en-US" sz="1800" dirty="0">
                <a:solidFill>
                  <a:schemeClr val="bg1"/>
                </a:solidFill>
              </a:rPr>
              <a:t>model we will go with hyper parameter tuning to increase accuracy at maximum level. Final step is </a:t>
            </a:r>
            <a:r>
              <a:rPr lang="en-US" sz="1800" dirty="0" smtClean="0">
                <a:solidFill>
                  <a:schemeClr val="bg1"/>
                </a:solidFill>
              </a:rPr>
              <a:t>to cross </a:t>
            </a:r>
            <a:r>
              <a:rPr lang="en-US" sz="1800" dirty="0">
                <a:solidFill>
                  <a:schemeClr val="bg1"/>
                </a:solidFill>
              </a:rPr>
              <a:t>validation where we re-run all model 4 times and take it average score as final accuracy </a:t>
            </a:r>
            <a:r>
              <a:rPr lang="en-US" sz="1800" dirty="0" smtClean="0">
                <a:solidFill>
                  <a:schemeClr val="bg1"/>
                </a:solidFill>
              </a:rPr>
              <a:t>score. Highest </a:t>
            </a:r>
            <a:r>
              <a:rPr lang="en-US" sz="1800" dirty="0">
                <a:solidFill>
                  <a:schemeClr val="bg1"/>
                </a:solidFill>
              </a:rPr>
              <a:t>accuracy contain model will dump as final best-fit model and then apply this model on </a:t>
            </a:r>
            <a:r>
              <a:rPr lang="en-US" sz="1800" dirty="0" smtClean="0">
                <a:solidFill>
                  <a:schemeClr val="bg1"/>
                </a:solidFill>
              </a:rPr>
              <a:t>unknown model </a:t>
            </a:r>
            <a:r>
              <a:rPr lang="en-US" sz="1800" dirty="0">
                <a:solidFill>
                  <a:schemeClr val="bg1"/>
                </a:solidFill>
              </a:rPr>
              <a:t>to check accuracy.</a:t>
            </a:r>
            <a:endParaRPr lang="en-US" sz="1800" dirty="0">
              <a:solidFill>
                <a:schemeClr val="bg1"/>
              </a:solidFill>
            </a:endParaRPr>
          </a:p>
        </p:txBody>
      </p:sp>
    </p:spTree>
    <p:extLst>
      <p:ext uri="{BB962C8B-B14F-4D97-AF65-F5344CB8AC3E}">
        <p14:creationId xmlns:p14="http://schemas.microsoft.com/office/powerpoint/2010/main" val="11163272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solidFill>
                  <a:schemeClr val="bg1"/>
                </a:solidFill>
              </a:rPr>
              <a:t>Statatics</a:t>
            </a:r>
            <a:r>
              <a:rPr lang="en-US" dirty="0" smtClean="0">
                <a:solidFill>
                  <a:schemeClr val="bg1"/>
                </a:solidFill>
              </a:rPr>
              <a:t> of Dataset	</a:t>
            </a:r>
            <a:endParaRPr lang="en-US" dirty="0">
              <a:solidFill>
                <a:schemeClr val="bg1"/>
              </a:solidFill>
            </a:endParaRPr>
          </a:p>
        </p:txBody>
      </p:sp>
      <p:sp>
        <p:nvSpPr>
          <p:cNvPr id="3" name="Content Placeholder 2"/>
          <p:cNvSpPr>
            <a:spLocks noGrp="1"/>
          </p:cNvSpPr>
          <p:nvPr>
            <p:ph idx="1"/>
          </p:nvPr>
        </p:nvSpPr>
        <p:spPr/>
        <p:txBody>
          <a:bodyPr>
            <a:normAutofit/>
          </a:bodyPr>
          <a:lstStyle/>
          <a:p>
            <a:pPr algn="just"/>
            <a:r>
              <a:rPr lang="en-US" sz="2000" dirty="0" smtClean="0">
                <a:solidFill>
                  <a:schemeClr val="bg1"/>
                </a:solidFill>
              </a:rPr>
              <a:t>Shape of data:  10683 Rows and 11 columns</a:t>
            </a:r>
          </a:p>
          <a:p>
            <a:pPr algn="just"/>
            <a:r>
              <a:rPr lang="en-US" sz="2000" dirty="0" smtClean="0">
                <a:solidFill>
                  <a:schemeClr val="bg1"/>
                </a:solidFill>
              </a:rPr>
              <a:t>Null values in columns: 2 null values</a:t>
            </a:r>
          </a:p>
          <a:p>
            <a:pPr algn="just"/>
            <a:r>
              <a:rPr lang="en-US" sz="2000" dirty="0" smtClean="0">
                <a:solidFill>
                  <a:schemeClr val="bg1"/>
                </a:solidFill>
              </a:rPr>
              <a:t>Data types of columns: 10 columns have object </a:t>
            </a:r>
            <a:r>
              <a:rPr lang="en-US" sz="2000" dirty="0" err="1" smtClean="0">
                <a:solidFill>
                  <a:schemeClr val="bg1"/>
                </a:solidFill>
              </a:rPr>
              <a:t>dtype</a:t>
            </a:r>
            <a:r>
              <a:rPr lang="en-US" sz="2000" dirty="0" smtClean="0">
                <a:solidFill>
                  <a:schemeClr val="bg1"/>
                </a:solidFill>
              </a:rPr>
              <a:t> and 1 have </a:t>
            </a:r>
            <a:r>
              <a:rPr lang="en-US" sz="2000" dirty="0" err="1" smtClean="0">
                <a:solidFill>
                  <a:schemeClr val="bg1"/>
                </a:solidFill>
              </a:rPr>
              <a:t>int</a:t>
            </a:r>
            <a:endParaRPr lang="en-US" sz="2000" dirty="0" smtClean="0">
              <a:solidFill>
                <a:schemeClr val="bg1"/>
              </a:solidFill>
            </a:endParaRPr>
          </a:p>
          <a:p>
            <a:pPr algn="just"/>
            <a:endParaRPr lang="en-US" sz="2000" dirty="0">
              <a:solidFill>
                <a:schemeClr val="bg1"/>
              </a:solidFill>
            </a:endParaRPr>
          </a:p>
        </p:txBody>
      </p:sp>
      <p:pic>
        <p:nvPicPr>
          <p:cNvPr id="4" name="Picture 3"/>
          <p:cNvPicPr>
            <a:picLocks noChangeAspect="1"/>
          </p:cNvPicPr>
          <p:nvPr/>
        </p:nvPicPr>
        <p:blipFill>
          <a:blip r:embed="rId2"/>
          <a:stretch>
            <a:fillRect/>
          </a:stretch>
        </p:blipFill>
        <p:spPr>
          <a:xfrm>
            <a:off x="838199" y="3750403"/>
            <a:ext cx="10937485" cy="2242623"/>
          </a:xfrm>
          <a:prstGeom prst="rect">
            <a:avLst/>
          </a:prstGeom>
        </p:spPr>
      </p:pic>
    </p:spTree>
    <p:extLst>
      <p:ext uri="{BB962C8B-B14F-4D97-AF65-F5344CB8AC3E}">
        <p14:creationId xmlns:p14="http://schemas.microsoft.com/office/powerpoint/2010/main" val="38706973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1"/>
                </a:solidFill>
              </a:rPr>
              <a:t>Assumption	</a:t>
            </a:r>
            <a:endParaRPr lang="en-US" dirty="0">
              <a:solidFill>
                <a:schemeClr val="bg1"/>
              </a:solidFill>
            </a:endParaRPr>
          </a:p>
        </p:txBody>
      </p:sp>
      <p:sp>
        <p:nvSpPr>
          <p:cNvPr id="3" name="Content Placeholder 2"/>
          <p:cNvSpPr>
            <a:spLocks noGrp="1"/>
          </p:cNvSpPr>
          <p:nvPr>
            <p:ph idx="1"/>
          </p:nvPr>
        </p:nvSpPr>
        <p:spPr/>
        <p:txBody>
          <a:bodyPr>
            <a:normAutofit/>
          </a:bodyPr>
          <a:lstStyle/>
          <a:p>
            <a:pPr algn="just"/>
            <a:r>
              <a:rPr lang="en-US" sz="2000" dirty="0" smtClean="0">
                <a:solidFill>
                  <a:schemeClr val="bg1"/>
                </a:solidFill>
              </a:rPr>
              <a:t>We  convert day  and from ‘date of journey’ and drop original column.</a:t>
            </a:r>
          </a:p>
          <a:p>
            <a:pPr algn="just"/>
            <a:endParaRPr lang="en-US" sz="2000" dirty="0" smtClean="0">
              <a:solidFill>
                <a:schemeClr val="bg1"/>
              </a:solidFill>
            </a:endParaRPr>
          </a:p>
          <a:p>
            <a:pPr algn="just"/>
            <a:r>
              <a:rPr lang="en-US" sz="2000" dirty="0" smtClean="0">
                <a:solidFill>
                  <a:schemeClr val="bg1"/>
                </a:solidFill>
              </a:rPr>
              <a:t>We convert </a:t>
            </a:r>
            <a:r>
              <a:rPr lang="en-US" sz="2000" dirty="0" err="1" smtClean="0">
                <a:solidFill>
                  <a:schemeClr val="bg1"/>
                </a:solidFill>
              </a:rPr>
              <a:t>dept</a:t>
            </a:r>
            <a:r>
              <a:rPr lang="en-US" sz="2000" dirty="0" smtClean="0">
                <a:solidFill>
                  <a:schemeClr val="bg1"/>
                </a:solidFill>
              </a:rPr>
              <a:t> column in 5 zone like early morning, morning, afternoon, evening and late night with reference to </a:t>
            </a:r>
            <a:r>
              <a:rPr lang="en-US" sz="2000" dirty="0" err="1" smtClean="0">
                <a:solidFill>
                  <a:schemeClr val="bg1"/>
                </a:solidFill>
              </a:rPr>
              <a:t>dept</a:t>
            </a:r>
            <a:r>
              <a:rPr lang="en-US" sz="2000" dirty="0" smtClean="0">
                <a:solidFill>
                  <a:schemeClr val="bg1"/>
                </a:solidFill>
              </a:rPr>
              <a:t> time.</a:t>
            </a:r>
          </a:p>
          <a:p>
            <a:pPr marL="0" indent="0" algn="just">
              <a:buNone/>
            </a:pPr>
            <a:endParaRPr lang="en-US" sz="2000" dirty="0">
              <a:solidFill>
                <a:schemeClr val="bg1"/>
              </a:solidFill>
            </a:endParaRPr>
          </a:p>
        </p:txBody>
      </p:sp>
    </p:spTree>
    <p:extLst>
      <p:ext uri="{BB962C8B-B14F-4D97-AF65-F5344CB8AC3E}">
        <p14:creationId xmlns:p14="http://schemas.microsoft.com/office/powerpoint/2010/main" val="31401068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1"/>
                </a:solidFill>
              </a:rPr>
              <a:t>Data format before EDA	</a:t>
            </a:r>
            <a:endParaRPr lang="en-US" dirty="0">
              <a:solidFill>
                <a:schemeClr val="bg1"/>
              </a:solidFill>
            </a:endParaRPr>
          </a:p>
        </p:txBody>
      </p:sp>
      <p:pic>
        <p:nvPicPr>
          <p:cNvPr id="4" name="Content Placeholder 3"/>
          <p:cNvPicPr>
            <a:picLocks noGrp="1" noChangeAspect="1"/>
          </p:cNvPicPr>
          <p:nvPr>
            <p:ph idx="1"/>
          </p:nvPr>
        </p:nvPicPr>
        <p:blipFill>
          <a:blip r:embed="rId2"/>
          <a:stretch>
            <a:fillRect/>
          </a:stretch>
        </p:blipFill>
        <p:spPr>
          <a:xfrm>
            <a:off x="838200" y="2191287"/>
            <a:ext cx="10454397" cy="4061232"/>
          </a:xfrm>
          <a:prstGeom prst="rect">
            <a:avLst/>
          </a:prstGeom>
        </p:spPr>
      </p:pic>
    </p:spTree>
    <p:extLst>
      <p:ext uri="{BB962C8B-B14F-4D97-AF65-F5344CB8AC3E}">
        <p14:creationId xmlns:p14="http://schemas.microsoft.com/office/powerpoint/2010/main" val="19857695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1"/>
                </a:solidFill>
              </a:rPr>
              <a:t> </a:t>
            </a:r>
            <a:r>
              <a:rPr lang="en-US" dirty="0" smtClean="0">
                <a:solidFill>
                  <a:schemeClr val="bg1"/>
                </a:solidFill>
              </a:rPr>
              <a:t>EDA</a:t>
            </a:r>
            <a:endParaRPr lang="en-US" dirty="0">
              <a:solidFill>
                <a:schemeClr val="bg1"/>
              </a:solidFill>
            </a:endParaRPr>
          </a:p>
        </p:txBody>
      </p:sp>
      <p:pic>
        <p:nvPicPr>
          <p:cNvPr id="4" name="Content Placeholder 3"/>
          <p:cNvPicPr>
            <a:picLocks noGrp="1" noChangeAspect="1"/>
          </p:cNvPicPr>
          <p:nvPr>
            <p:ph idx="1"/>
          </p:nvPr>
        </p:nvPicPr>
        <p:blipFill>
          <a:blip r:embed="rId2"/>
          <a:stretch>
            <a:fillRect/>
          </a:stretch>
        </p:blipFill>
        <p:spPr>
          <a:xfrm>
            <a:off x="1058043" y="1690687"/>
            <a:ext cx="5886453" cy="4920177"/>
          </a:xfrm>
          <a:prstGeom prst="rect">
            <a:avLst/>
          </a:prstGeom>
        </p:spPr>
      </p:pic>
      <p:pic>
        <p:nvPicPr>
          <p:cNvPr id="5" name="Picture 4"/>
          <p:cNvPicPr>
            <a:picLocks noChangeAspect="1"/>
          </p:cNvPicPr>
          <p:nvPr/>
        </p:nvPicPr>
        <p:blipFill>
          <a:blip r:embed="rId3"/>
          <a:stretch>
            <a:fillRect/>
          </a:stretch>
        </p:blipFill>
        <p:spPr>
          <a:xfrm>
            <a:off x="6944495" y="1690685"/>
            <a:ext cx="5159337" cy="2646537"/>
          </a:xfrm>
          <a:prstGeom prst="rect">
            <a:avLst/>
          </a:prstGeom>
        </p:spPr>
      </p:pic>
    </p:spTree>
    <p:extLst>
      <p:ext uri="{BB962C8B-B14F-4D97-AF65-F5344CB8AC3E}">
        <p14:creationId xmlns:p14="http://schemas.microsoft.com/office/powerpoint/2010/main" val="2023794103"/>
      </p:ext>
    </p:extLst>
  </p:cSld>
  <p:clrMapOvr>
    <a:masterClrMapping/>
  </p:clrMapOvr>
</p:sld>
</file>

<file path=ppt/theme/theme1.xml><?xml version="1.0" encoding="utf-8"?>
<a:theme xmlns:a="http://schemas.openxmlformats.org/drawingml/2006/main" name="Depth">
  <a:themeElements>
    <a:clrScheme name="Depth">
      <a:dk1>
        <a:sysClr val="windowText" lastClr="000000"/>
      </a:dk1>
      <a:lt1>
        <a:sysClr val="window" lastClr="FFFFFF"/>
      </a:lt1>
      <a:dk2>
        <a:srgbClr val="455F51"/>
      </a:dk2>
      <a:lt2>
        <a:srgbClr val="94D7E4"/>
      </a:lt2>
      <a:accent1>
        <a:srgbClr val="41AEBD"/>
      </a:accent1>
      <a:accent2>
        <a:srgbClr val="97E9D5"/>
      </a:accent2>
      <a:accent3>
        <a:srgbClr val="A2CF49"/>
      </a:accent3>
      <a:accent4>
        <a:srgbClr val="608F3D"/>
      </a:accent4>
      <a:accent5>
        <a:srgbClr val="F4DE3A"/>
      </a:accent5>
      <a:accent6>
        <a:srgbClr val="FCB11C"/>
      </a:accent6>
      <a:hlink>
        <a:srgbClr val="FBCA98"/>
      </a:hlink>
      <a:folHlink>
        <a:srgbClr val="D3B86D"/>
      </a:folHlink>
    </a:clrScheme>
    <a:fontScheme name="Depth">
      <a:majorFont>
        <a:latin typeface="Corbel" panose="020B0503020204020204"/>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epth">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epth" id="{7BEAFC2A-325C-49C4-AC08-2B765DA903F9}" vid="{1735E755-43E6-43AA-ABA2-C989ECC79AF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CC083022-B7D0-4DE3-9976-6A91422D94F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E76CE1C2-24FF-4125-B61C-AD39973FCD09}">
  <ds:schemaRefs>
    <ds:schemaRef ds:uri="http://schemas.microsoft.com/sharepoint/v3/contenttype/forms"/>
  </ds:schemaRefs>
</ds:datastoreItem>
</file>

<file path=customXml/itemProps3.xml><?xml version="1.0" encoding="utf-8"?>
<ds:datastoreItem xmlns:ds="http://schemas.openxmlformats.org/officeDocument/2006/customXml" ds:itemID="{5AF23494-F630-4E01-81EA-AA2F2975971E}">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Depth design</Template>
  <TotalTime>0</TotalTime>
  <Words>623</Words>
  <Application>Microsoft Office PowerPoint</Application>
  <PresentationFormat>Widescreen</PresentationFormat>
  <Paragraphs>47</Paragraphs>
  <Slides>15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Arial</vt:lpstr>
      <vt:lpstr>Bodoni MT</vt:lpstr>
      <vt:lpstr>Calibri</vt:lpstr>
      <vt:lpstr>Corbel</vt:lpstr>
      <vt:lpstr>Depth</vt:lpstr>
      <vt:lpstr>Presented by : Kishan Barochiya Batch no : Internship 22 </vt:lpstr>
      <vt:lpstr>TOPICS WE ARE GOING TO COVERED</vt:lpstr>
      <vt:lpstr>Problem Statement</vt:lpstr>
      <vt:lpstr>GOAL</vt:lpstr>
      <vt:lpstr>Data Explaination</vt:lpstr>
      <vt:lpstr>Statatics of Dataset </vt:lpstr>
      <vt:lpstr>Assumption </vt:lpstr>
      <vt:lpstr>Data format before EDA </vt:lpstr>
      <vt:lpstr> EDA</vt:lpstr>
      <vt:lpstr>EDA CONCLUSION </vt:lpstr>
      <vt:lpstr>DATA PRE_PROCESSING </vt:lpstr>
      <vt:lpstr>PowerPoint Presentation</vt:lpstr>
      <vt:lpstr>FEATURE SELECTION </vt:lpstr>
      <vt:lpstr>MODEL BUILDING </vt:lpstr>
      <vt:lpstr>Final prediction result</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2022-03-20T04:40:55Z</dcterms:created>
  <dcterms:modified xsi:type="dcterms:W3CDTF">2022-03-21T01:35:24Z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